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32399288" cy="43200638"/>
  <p:notesSz cx="6858000" cy="9144000"/>
  <p:defaultTextStyle>
    <a:defPPr>
      <a:defRPr lang="pt-BR"/>
    </a:defPPr>
    <a:lvl1pPr marL="0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1pPr>
    <a:lvl2pPr marL="1814398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2pPr>
    <a:lvl3pPr marL="3628796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3pPr>
    <a:lvl4pPr marL="5443195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4pPr>
    <a:lvl5pPr marL="7257593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5pPr>
    <a:lvl6pPr marL="9071991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6pPr>
    <a:lvl7pPr marL="10886389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7pPr>
    <a:lvl8pPr marL="12700787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8pPr>
    <a:lvl9pPr marL="14515186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" d="100"/>
          <a:sy n="13" d="100"/>
        </p:scale>
        <p:origin x="2554" y="1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7070108"/>
            <a:ext cx="27539395" cy="15040222"/>
          </a:xfrm>
        </p:spPr>
        <p:txBody>
          <a:bodyPr anchor="b"/>
          <a:lstStyle>
            <a:lvl1pPr algn="ctr">
              <a:defRPr sz="21259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22690338"/>
            <a:ext cx="24299466" cy="10430151"/>
          </a:xfrm>
        </p:spPr>
        <p:txBody>
          <a:bodyPr/>
          <a:lstStyle>
            <a:lvl1pPr marL="0" indent="0" algn="ctr">
              <a:buNone/>
              <a:defRPr sz="8504"/>
            </a:lvl1pPr>
            <a:lvl2pPr marL="1619951" indent="0" algn="ctr">
              <a:buNone/>
              <a:defRPr sz="7086"/>
            </a:lvl2pPr>
            <a:lvl3pPr marL="3239902" indent="0" algn="ctr">
              <a:buNone/>
              <a:defRPr sz="6378"/>
            </a:lvl3pPr>
            <a:lvl4pPr marL="4859853" indent="0" algn="ctr">
              <a:buNone/>
              <a:defRPr sz="5669"/>
            </a:lvl4pPr>
            <a:lvl5pPr marL="6479804" indent="0" algn="ctr">
              <a:buNone/>
              <a:defRPr sz="5669"/>
            </a:lvl5pPr>
            <a:lvl6pPr marL="8099755" indent="0" algn="ctr">
              <a:buNone/>
              <a:defRPr sz="5669"/>
            </a:lvl6pPr>
            <a:lvl7pPr marL="9719706" indent="0" algn="ctr">
              <a:buNone/>
              <a:defRPr sz="5669"/>
            </a:lvl7pPr>
            <a:lvl8pPr marL="11339657" indent="0" algn="ctr">
              <a:buNone/>
              <a:defRPr sz="5669"/>
            </a:lvl8pPr>
            <a:lvl9pPr marL="12959608" indent="0" algn="ctr">
              <a:buNone/>
              <a:defRPr sz="5669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95193-B868-455E-BED0-1A170E667EBA}" type="datetimeFigureOut">
              <a:rPr lang="pt-BR" smtClean="0"/>
              <a:t>04/05/2026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79F62-B093-4A70-A591-B2DE439EE3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6985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95193-B868-455E-BED0-1A170E667EBA}" type="datetimeFigureOut">
              <a:rPr lang="pt-BR" smtClean="0"/>
              <a:t>04/05/2026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79F62-B093-4A70-A591-B2DE439EE3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4773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2300034"/>
            <a:ext cx="6986096" cy="36610544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2300034"/>
            <a:ext cx="20553298" cy="36610544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95193-B868-455E-BED0-1A170E667EBA}" type="datetimeFigureOut">
              <a:rPr lang="pt-BR" smtClean="0"/>
              <a:t>04/05/2026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79F62-B093-4A70-A591-B2DE439EE3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4964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95193-B868-455E-BED0-1A170E667EBA}" type="datetimeFigureOut">
              <a:rPr lang="pt-BR" smtClean="0"/>
              <a:t>04/05/2026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79F62-B093-4A70-A591-B2DE439EE3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4192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10770172"/>
            <a:ext cx="27944386" cy="17970262"/>
          </a:xfrm>
        </p:spPr>
        <p:txBody>
          <a:bodyPr anchor="b"/>
          <a:lstStyle>
            <a:lvl1pPr>
              <a:defRPr sz="21259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28910440"/>
            <a:ext cx="27944386" cy="9450136"/>
          </a:xfrm>
        </p:spPr>
        <p:txBody>
          <a:bodyPr/>
          <a:lstStyle>
            <a:lvl1pPr marL="0" indent="0">
              <a:buNone/>
              <a:defRPr sz="8504">
                <a:solidFill>
                  <a:schemeClr val="tx1"/>
                </a:solidFill>
              </a:defRPr>
            </a:lvl1pPr>
            <a:lvl2pPr marL="1619951" indent="0">
              <a:buNone/>
              <a:defRPr sz="7086">
                <a:solidFill>
                  <a:schemeClr val="tx1">
                    <a:tint val="75000"/>
                  </a:schemeClr>
                </a:solidFill>
              </a:defRPr>
            </a:lvl2pPr>
            <a:lvl3pPr marL="3239902" indent="0">
              <a:buNone/>
              <a:defRPr sz="6378">
                <a:solidFill>
                  <a:schemeClr val="tx1">
                    <a:tint val="75000"/>
                  </a:schemeClr>
                </a:solidFill>
              </a:defRPr>
            </a:lvl3pPr>
            <a:lvl4pPr marL="485985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4pPr>
            <a:lvl5pPr marL="6479804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5pPr>
            <a:lvl6pPr marL="8099755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6pPr>
            <a:lvl7pPr marL="971970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7pPr>
            <a:lvl8pPr marL="11339657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8pPr>
            <a:lvl9pPr marL="12959608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95193-B868-455E-BED0-1A170E667EBA}" type="datetimeFigureOut">
              <a:rPr lang="pt-BR" smtClean="0"/>
              <a:t>04/05/2026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79F62-B093-4A70-A591-B2DE439EE3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5181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11500170"/>
            <a:ext cx="13769697" cy="2741040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11500170"/>
            <a:ext cx="13769697" cy="2741040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95193-B868-455E-BED0-1A170E667EBA}" type="datetimeFigureOut">
              <a:rPr lang="pt-BR" smtClean="0"/>
              <a:t>04/05/2026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79F62-B093-4A70-A591-B2DE439EE3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8268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300044"/>
            <a:ext cx="27944386" cy="8350126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10590160"/>
            <a:ext cx="13706415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15780233"/>
            <a:ext cx="13706415" cy="23210346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10590160"/>
            <a:ext cx="13773917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15780233"/>
            <a:ext cx="13773917" cy="23210346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95193-B868-455E-BED0-1A170E667EBA}" type="datetimeFigureOut">
              <a:rPr lang="pt-BR" smtClean="0"/>
              <a:t>04/05/2026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79F62-B093-4A70-A591-B2DE439EE3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8777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95193-B868-455E-BED0-1A170E667EBA}" type="datetimeFigureOut">
              <a:rPr lang="pt-BR" smtClean="0"/>
              <a:t>04/05/2026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79F62-B093-4A70-A591-B2DE439EE3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504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95193-B868-455E-BED0-1A170E667EBA}" type="datetimeFigureOut">
              <a:rPr lang="pt-BR" smtClean="0"/>
              <a:t>04/05/2026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79F62-B093-4A70-A591-B2DE439EE3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2822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6220102"/>
            <a:ext cx="16402140" cy="30700453"/>
          </a:xfrm>
        </p:spPr>
        <p:txBody>
          <a:bodyPr/>
          <a:lstStyle>
            <a:lvl1pPr>
              <a:defRPr sz="11338"/>
            </a:lvl1pPr>
            <a:lvl2pPr>
              <a:defRPr sz="9921"/>
            </a:lvl2pPr>
            <a:lvl3pPr>
              <a:defRPr sz="8504"/>
            </a:lvl3pPr>
            <a:lvl4pPr>
              <a:defRPr sz="7086"/>
            </a:lvl4pPr>
            <a:lvl5pPr>
              <a:defRPr sz="7086"/>
            </a:lvl5pPr>
            <a:lvl6pPr>
              <a:defRPr sz="7086"/>
            </a:lvl6pPr>
            <a:lvl7pPr>
              <a:defRPr sz="7086"/>
            </a:lvl7pPr>
            <a:lvl8pPr>
              <a:defRPr sz="7086"/>
            </a:lvl8pPr>
            <a:lvl9pPr>
              <a:defRPr sz="7086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95193-B868-455E-BED0-1A170E667EBA}" type="datetimeFigureOut">
              <a:rPr lang="pt-BR" smtClean="0"/>
              <a:t>04/05/2026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79F62-B093-4A70-A591-B2DE439EE3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2530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6220102"/>
            <a:ext cx="16402140" cy="30700453"/>
          </a:xfrm>
        </p:spPr>
        <p:txBody>
          <a:bodyPr anchor="t"/>
          <a:lstStyle>
            <a:lvl1pPr marL="0" indent="0">
              <a:buNone/>
              <a:defRPr sz="11338"/>
            </a:lvl1pPr>
            <a:lvl2pPr marL="1619951" indent="0">
              <a:buNone/>
              <a:defRPr sz="9921"/>
            </a:lvl2pPr>
            <a:lvl3pPr marL="3239902" indent="0">
              <a:buNone/>
              <a:defRPr sz="8504"/>
            </a:lvl3pPr>
            <a:lvl4pPr marL="4859853" indent="0">
              <a:buNone/>
              <a:defRPr sz="7086"/>
            </a:lvl4pPr>
            <a:lvl5pPr marL="6479804" indent="0">
              <a:buNone/>
              <a:defRPr sz="7086"/>
            </a:lvl5pPr>
            <a:lvl6pPr marL="8099755" indent="0">
              <a:buNone/>
              <a:defRPr sz="7086"/>
            </a:lvl6pPr>
            <a:lvl7pPr marL="9719706" indent="0">
              <a:buNone/>
              <a:defRPr sz="7086"/>
            </a:lvl7pPr>
            <a:lvl8pPr marL="11339657" indent="0">
              <a:buNone/>
              <a:defRPr sz="7086"/>
            </a:lvl8pPr>
            <a:lvl9pPr marL="12959608" indent="0">
              <a:buNone/>
              <a:defRPr sz="7086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95193-B868-455E-BED0-1A170E667EBA}" type="datetimeFigureOut">
              <a:rPr lang="pt-BR" smtClean="0"/>
              <a:t>04/05/2026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79F62-B093-4A70-A591-B2DE439EE3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1080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11500170"/>
            <a:ext cx="27944386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795193-B868-455E-BED0-1A170E667EBA}" type="datetimeFigureOut">
              <a:rPr lang="pt-BR" smtClean="0"/>
              <a:t>04/05/2026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B79F62-B093-4A70-A591-B2DE439EE3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3095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3239902" rtl="0" eaLnBrk="1" latinLnBrk="0" hangingPunct="1">
        <a:lnSpc>
          <a:spcPct val="90000"/>
        </a:lnSpc>
        <a:spcBef>
          <a:spcPct val="0"/>
        </a:spcBef>
        <a:buNone/>
        <a:defRPr sz="155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09976" indent="-809976" algn="l" defTabSz="3239902" rtl="0" eaLnBrk="1" latinLnBrk="0" hangingPunct="1">
        <a:lnSpc>
          <a:spcPct val="90000"/>
        </a:lnSpc>
        <a:spcBef>
          <a:spcPts val="3543"/>
        </a:spcBef>
        <a:buFont typeface="Arial" panose="020B0604020202020204" pitchFamily="34" charset="0"/>
        <a:buChar char="•"/>
        <a:defRPr sz="9921" kern="1200">
          <a:solidFill>
            <a:schemeClr val="tx1"/>
          </a:solidFill>
          <a:latin typeface="+mn-lt"/>
          <a:ea typeface="+mn-ea"/>
          <a:cs typeface="+mn-cs"/>
        </a:defRPr>
      </a:lvl1pPr>
      <a:lvl2pPr marL="2429927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2pPr>
      <a:lvl3pPr marL="4049878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7086" kern="1200">
          <a:solidFill>
            <a:schemeClr val="tx1"/>
          </a:solidFill>
          <a:latin typeface="+mn-lt"/>
          <a:ea typeface="+mn-ea"/>
          <a:cs typeface="+mn-cs"/>
        </a:defRPr>
      </a:lvl3pPr>
      <a:lvl4pPr marL="5669829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7289780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909731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10529682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2149633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3769584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1pPr>
      <a:lvl2pPr marL="1619951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239902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marL="4859853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6479804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099755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9719706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1339657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2959608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ject 2"/>
          <p:cNvSpPr txBox="1"/>
          <p:nvPr/>
        </p:nvSpPr>
        <p:spPr>
          <a:xfrm>
            <a:off x="10488009" y="5880442"/>
            <a:ext cx="11935211" cy="2842855"/>
          </a:xfrm>
          <a:prstGeom prst="rect">
            <a:avLst/>
          </a:prstGeom>
        </p:spPr>
        <p:txBody>
          <a:bodyPr vert="horz" wrap="square" lIns="0" tIns="34061" rIns="0" bIns="0" rtlCol="0">
            <a:spAutoFit/>
          </a:bodyPr>
          <a:lstStyle/>
          <a:p>
            <a:pPr marL="27249">
              <a:spcBef>
                <a:spcPts val="268"/>
              </a:spcBef>
            </a:pPr>
            <a:r>
              <a:rPr sz="6000" b="1" dirty="0">
                <a:solidFill>
                  <a:srgbClr val="0A2A54"/>
                </a:solidFill>
                <a:latin typeface="Arial"/>
                <a:cs typeface="Arial"/>
              </a:rPr>
              <a:t>TÍTULO</a:t>
            </a:r>
            <a:r>
              <a:rPr sz="6000" b="1" spc="107" dirty="0">
                <a:solidFill>
                  <a:srgbClr val="0A2A54"/>
                </a:solidFill>
                <a:latin typeface="Arial"/>
                <a:cs typeface="Arial"/>
              </a:rPr>
              <a:t> </a:t>
            </a:r>
            <a:r>
              <a:rPr sz="6000" b="1" dirty="0">
                <a:solidFill>
                  <a:srgbClr val="0A2A54"/>
                </a:solidFill>
                <a:latin typeface="Arial"/>
                <a:cs typeface="Arial"/>
              </a:rPr>
              <a:t>DO</a:t>
            </a:r>
            <a:r>
              <a:rPr sz="6000" b="1" spc="118" dirty="0">
                <a:solidFill>
                  <a:srgbClr val="0A2A54"/>
                </a:solidFill>
                <a:latin typeface="Arial"/>
                <a:cs typeface="Arial"/>
              </a:rPr>
              <a:t> </a:t>
            </a:r>
            <a:r>
              <a:rPr sz="6000" b="1" dirty="0">
                <a:solidFill>
                  <a:srgbClr val="0A2A54"/>
                </a:solidFill>
                <a:latin typeface="Arial"/>
                <a:cs typeface="Arial"/>
              </a:rPr>
              <a:t>RESUMO</a:t>
            </a:r>
            <a:r>
              <a:rPr sz="6000" b="1" spc="107" dirty="0">
                <a:solidFill>
                  <a:srgbClr val="0A2A54"/>
                </a:solidFill>
                <a:latin typeface="Arial"/>
                <a:cs typeface="Arial"/>
              </a:rPr>
              <a:t> </a:t>
            </a:r>
            <a:r>
              <a:rPr sz="6000" b="1" spc="-21" dirty="0">
                <a:solidFill>
                  <a:srgbClr val="0A2A54"/>
                </a:solidFill>
                <a:latin typeface="Arial"/>
                <a:cs typeface="Arial"/>
              </a:rPr>
              <a:t>SIMPLES</a:t>
            </a:r>
            <a:endParaRPr sz="6000" dirty="0">
              <a:latin typeface="Arial"/>
              <a:cs typeface="Arial"/>
            </a:endParaRPr>
          </a:p>
          <a:p>
            <a:pPr marL="3881635" marR="1198961" indent="-3422489">
              <a:lnSpc>
                <a:spcPts val="5343"/>
              </a:lnSpc>
              <a:spcBef>
                <a:spcPts val="4077"/>
              </a:spcBef>
            </a:pPr>
            <a:r>
              <a:rPr sz="4613" dirty="0">
                <a:latin typeface="Arial MT"/>
                <a:cs typeface="Arial MT"/>
              </a:rPr>
              <a:t>Autor(a)</a:t>
            </a:r>
            <a:r>
              <a:rPr sz="4613" spc="129" dirty="0">
                <a:latin typeface="Arial MT"/>
                <a:cs typeface="Arial MT"/>
              </a:rPr>
              <a:t> </a:t>
            </a:r>
            <a:r>
              <a:rPr sz="4613" dirty="0">
                <a:latin typeface="Arial MT"/>
                <a:cs typeface="Arial MT"/>
              </a:rPr>
              <a:t>01;</a:t>
            </a:r>
            <a:r>
              <a:rPr sz="4613" spc="-150" dirty="0">
                <a:latin typeface="Arial MT"/>
                <a:cs typeface="Arial MT"/>
              </a:rPr>
              <a:t> </a:t>
            </a:r>
            <a:r>
              <a:rPr sz="4613" dirty="0">
                <a:latin typeface="Arial MT"/>
                <a:cs typeface="Arial MT"/>
              </a:rPr>
              <a:t>Autor(a)</a:t>
            </a:r>
            <a:r>
              <a:rPr sz="4613" spc="161" dirty="0">
                <a:latin typeface="Arial MT"/>
                <a:cs typeface="Arial MT"/>
              </a:rPr>
              <a:t> </a:t>
            </a:r>
            <a:r>
              <a:rPr sz="4613" dirty="0">
                <a:latin typeface="Arial MT"/>
                <a:cs typeface="Arial MT"/>
              </a:rPr>
              <a:t>02;</a:t>
            </a:r>
            <a:r>
              <a:rPr sz="4613" spc="-150" dirty="0">
                <a:latin typeface="Arial MT"/>
                <a:cs typeface="Arial MT"/>
              </a:rPr>
              <a:t> </a:t>
            </a:r>
            <a:r>
              <a:rPr sz="4613" dirty="0">
                <a:latin typeface="Arial MT"/>
                <a:cs typeface="Arial MT"/>
              </a:rPr>
              <a:t>Autor(a)</a:t>
            </a:r>
            <a:r>
              <a:rPr sz="4613" spc="161" dirty="0">
                <a:latin typeface="Arial MT"/>
                <a:cs typeface="Arial MT"/>
              </a:rPr>
              <a:t> </a:t>
            </a:r>
            <a:r>
              <a:rPr sz="4613" spc="-54" dirty="0">
                <a:latin typeface="Arial MT"/>
                <a:cs typeface="Arial MT"/>
              </a:rPr>
              <a:t>03 </a:t>
            </a:r>
            <a:r>
              <a:rPr sz="4613" spc="-21" dirty="0">
                <a:latin typeface="Arial MT"/>
                <a:cs typeface="Arial MT"/>
              </a:rPr>
              <a:t>Instituição</a:t>
            </a:r>
            <a:endParaRPr sz="4613" dirty="0">
              <a:latin typeface="Arial MT"/>
              <a:cs typeface="Arial MT"/>
            </a:endParaRPr>
          </a:p>
        </p:txBody>
      </p:sp>
      <p:sp>
        <p:nvSpPr>
          <p:cNvPr id="23" name="object 4"/>
          <p:cNvSpPr txBox="1"/>
          <p:nvPr/>
        </p:nvSpPr>
        <p:spPr>
          <a:xfrm>
            <a:off x="16458784" y="12834929"/>
            <a:ext cx="15200961" cy="3222123"/>
          </a:xfrm>
          <a:prstGeom prst="rect">
            <a:avLst/>
          </a:prstGeom>
        </p:spPr>
        <p:txBody>
          <a:bodyPr vert="horz" wrap="square" lIns="0" tIns="66761" rIns="0" bIns="0" rtlCol="0">
            <a:spAutoFit/>
          </a:bodyPr>
          <a:lstStyle/>
          <a:p>
            <a:pPr marR="10900" algn="r">
              <a:lnSpc>
                <a:spcPts val="4141"/>
              </a:lnSpc>
              <a:spcBef>
                <a:spcPts val="526"/>
              </a:spcBef>
            </a:pPr>
            <a:r>
              <a:rPr sz="3500" spc="86" dirty="0">
                <a:latin typeface="Arial" panose="020B0604020202020204" pitchFamily="34" charset="0"/>
                <a:cs typeface="Arial" panose="020B0604020202020204" pitchFamily="34" charset="0"/>
              </a:rPr>
              <a:t>@@@@@@@@@@@@@@@@@@@@@@@@@@@@@@@@ @@@@@@@@@@@@@@@@@@@@@@@@@@@@@@@@ @@@@@@@@@@@@@@@@@@@@@@@@@@@@@@@@ @@@@@@@@@@@@@@@@@@@@@@@@@@@@@@@@ @@@@@@@@@@@@@@@@@@@@@@@@@@@@@@@@ </a:t>
            </a:r>
            <a:r>
              <a:rPr sz="3500" spc="-107" dirty="0">
                <a:latin typeface="Arial" panose="020B0604020202020204" pitchFamily="34" charset="0"/>
                <a:cs typeface="Arial" panose="020B0604020202020204" pitchFamily="34" charset="0"/>
              </a:rPr>
              <a:t>@</a:t>
            </a:r>
            <a:endParaRPr sz="3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object 6"/>
          <p:cNvSpPr/>
          <p:nvPr/>
        </p:nvSpPr>
        <p:spPr>
          <a:xfrm>
            <a:off x="626420" y="10766738"/>
            <a:ext cx="15146463" cy="1373359"/>
          </a:xfrm>
          <a:custGeom>
            <a:avLst/>
            <a:gdLst/>
            <a:ahLst/>
            <a:cxnLst/>
            <a:rect l="l" t="t" r="r" b="b"/>
            <a:pathLst>
              <a:path w="7059295" h="640079">
                <a:moveTo>
                  <a:pt x="6739287" y="0"/>
                </a:moveTo>
                <a:lnTo>
                  <a:pt x="319770" y="0"/>
                </a:lnTo>
                <a:lnTo>
                  <a:pt x="272681" y="3483"/>
                </a:lnTo>
                <a:lnTo>
                  <a:pt x="227683" y="13597"/>
                </a:lnTo>
                <a:lnTo>
                  <a:pt x="185279" y="29838"/>
                </a:lnTo>
                <a:lnTo>
                  <a:pt x="145974" y="51701"/>
                </a:lnTo>
                <a:lnTo>
                  <a:pt x="110273" y="78680"/>
                </a:lnTo>
                <a:lnTo>
                  <a:pt x="78680" y="110273"/>
                </a:lnTo>
                <a:lnTo>
                  <a:pt x="51701" y="145974"/>
                </a:lnTo>
                <a:lnTo>
                  <a:pt x="29838" y="185279"/>
                </a:lnTo>
                <a:lnTo>
                  <a:pt x="13597" y="227683"/>
                </a:lnTo>
                <a:lnTo>
                  <a:pt x="3483" y="272681"/>
                </a:lnTo>
                <a:lnTo>
                  <a:pt x="0" y="319770"/>
                </a:lnTo>
                <a:lnTo>
                  <a:pt x="3483" y="366861"/>
                </a:lnTo>
                <a:lnTo>
                  <a:pt x="13597" y="411860"/>
                </a:lnTo>
                <a:lnTo>
                  <a:pt x="29838" y="454263"/>
                </a:lnTo>
                <a:lnTo>
                  <a:pt x="51701" y="493568"/>
                </a:lnTo>
                <a:lnTo>
                  <a:pt x="78680" y="529269"/>
                </a:lnTo>
                <a:lnTo>
                  <a:pt x="110273" y="560862"/>
                </a:lnTo>
                <a:lnTo>
                  <a:pt x="145974" y="587841"/>
                </a:lnTo>
                <a:lnTo>
                  <a:pt x="185279" y="609704"/>
                </a:lnTo>
                <a:lnTo>
                  <a:pt x="227683" y="625945"/>
                </a:lnTo>
                <a:lnTo>
                  <a:pt x="272681" y="636059"/>
                </a:lnTo>
                <a:lnTo>
                  <a:pt x="319770" y="639543"/>
                </a:lnTo>
                <a:lnTo>
                  <a:pt x="6739287" y="639543"/>
                </a:lnTo>
                <a:lnTo>
                  <a:pt x="6786376" y="636059"/>
                </a:lnTo>
                <a:lnTo>
                  <a:pt x="6831374" y="625945"/>
                </a:lnTo>
                <a:lnTo>
                  <a:pt x="6873778" y="609704"/>
                </a:lnTo>
                <a:lnTo>
                  <a:pt x="6913083" y="587841"/>
                </a:lnTo>
                <a:lnTo>
                  <a:pt x="6948784" y="560862"/>
                </a:lnTo>
                <a:lnTo>
                  <a:pt x="6980376" y="529269"/>
                </a:lnTo>
                <a:lnTo>
                  <a:pt x="7007356" y="493568"/>
                </a:lnTo>
                <a:lnTo>
                  <a:pt x="7029219" y="454263"/>
                </a:lnTo>
                <a:lnTo>
                  <a:pt x="7045459" y="411860"/>
                </a:lnTo>
                <a:lnTo>
                  <a:pt x="7055574" y="366861"/>
                </a:lnTo>
                <a:lnTo>
                  <a:pt x="7059057" y="319772"/>
                </a:lnTo>
                <a:lnTo>
                  <a:pt x="7055574" y="272681"/>
                </a:lnTo>
                <a:lnTo>
                  <a:pt x="7045459" y="227683"/>
                </a:lnTo>
                <a:lnTo>
                  <a:pt x="7029219" y="185279"/>
                </a:lnTo>
                <a:lnTo>
                  <a:pt x="7007356" y="145974"/>
                </a:lnTo>
                <a:lnTo>
                  <a:pt x="6980376" y="110273"/>
                </a:lnTo>
                <a:lnTo>
                  <a:pt x="6948784" y="78680"/>
                </a:lnTo>
                <a:lnTo>
                  <a:pt x="6913083" y="51701"/>
                </a:lnTo>
                <a:lnTo>
                  <a:pt x="6873778" y="29838"/>
                </a:lnTo>
                <a:lnTo>
                  <a:pt x="6831374" y="13597"/>
                </a:lnTo>
                <a:lnTo>
                  <a:pt x="6786376" y="3483"/>
                </a:lnTo>
                <a:lnTo>
                  <a:pt x="6739287" y="0"/>
                </a:lnTo>
                <a:close/>
              </a:path>
            </a:pathLst>
          </a:custGeom>
          <a:solidFill>
            <a:srgbClr val="8615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7"/>
          <p:cNvSpPr txBox="1"/>
          <p:nvPr/>
        </p:nvSpPr>
        <p:spPr>
          <a:xfrm>
            <a:off x="5901970" y="10996021"/>
            <a:ext cx="4586039" cy="836519"/>
          </a:xfrm>
          <a:prstGeom prst="rect">
            <a:avLst/>
          </a:prstGeom>
        </p:spPr>
        <p:txBody>
          <a:bodyPr vert="horz" wrap="square" lIns="0" tIns="27249" rIns="0" bIns="0" rtlCol="0">
            <a:spAutoFit/>
          </a:bodyPr>
          <a:lstStyle/>
          <a:p>
            <a:pPr marL="27249">
              <a:spcBef>
                <a:spcPts val="215"/>
              </a:spcBef>
            </a:pPr>
            <a:r>
              <a:rPr sz="5257" b="1" spc="-21" dirty="0">
                <a:solidFill>
                  <a:srgbClr val="FFFFFF"/>
                </a:solidFill>
                <a:latin typeface="Arial"/>
                <a:cs typeface="Arial"/>
              </a:rPr>
              <a:t>INTRODUÇÃO</a:t>
            </a:r>
            <a:endParaRPr sz="5257" dirty="0">
              <a:latin typeface="Arial"/>
              <a:cs typeface="Arial"/>
            </a:endParaRPr>
          </a:p>
        </p:txBody>
      </p:sp>
      <p:sp>
        <p:nvSpPr>
          <p:cNvPr id="26" name="object 8"/>
          <p:cNvSpPr/>
          <p:nvPr/>
        </p:nvSpPr>
        <p:spPr>
          <a:xfrm>
            <a:off x="16564418" y="10766738"/>
            <a:ext cx="15146463" cy="1373359"/>
          </a:xfrm>
          <a:custGeom>
            <a:avLst/>
            <a:gdLst/>
            <a:ahLst/>
            <a:cxnLst/>
            <a:rect l="l" t="t" r="r" b="b"/>
            <a:pathLst>
              <a:path w="7059294" h="640079">
                <a:moveTo>
                  <a:pt x="6739287" y="0"/>
                </a:moveTo>
                <a:lnTo>
                  <a:pt x="319770" y="0"/>
                </a:lnTo>
                <a:lnTo>
                  <a:pt x="272681" y="3483"/>
                </a:lnTo>
                <a:lnTo>
                  <a:pt x="227683" y="13597"/>
                </a:lnTo>
                <a:lnTo>
                  <a:pt x="185279" y="29838"/>
                </a:lnTo>
                <a:lnTo>
                  <a:pt x="145974" y="51701"/>
                </a:lnTo>
                <a:lnTo>
                  <a:pt x="110273" y="78680"/>
                </a:lnTo>
                <a:lnTo>
                  <a:pt x="78681" y="110273"/>
                </a:lnTo>
                <a:lnTo>
                  <a:pt x="51701" y="145974"/>
                </a:lnTo>
                <a:lnTo>
                  <a:pt x="29838" y="185279"/>
                </a:lnTo>
                <a:lnTo>
                  <a:pt x="13598" y="227683"/>
                </a:lnTo>
                <a:lnTo>
                  <a:pt x="3483" y="272681"/>
                </a:lnTo>
                <a:lnTo>
                  <a:pt x="0" y="319770"/>
                </a:lnTo>
                <a:lnTo>
                  <a:pt x="3483" y="366861"/>
                </a:lnTo>
                <a:lnTo>
                  <a:pt x="13598" y="411860"/>
                </a:lnTo>
                <a:lnTo>
                  <a:pt x="29838" y="454263"/>
                </a:lnTo>
                <a:lnTo>
                  <a:pt x="51701" y="493568"/>
                </a:lnTo>
                <a:lnTo>
                  <a:pt x="78681" y="529269"/>
                </a:lnTo>
                <a:lnTo>
                  <a:pt x="110273" y="560862"/>
                </a:lnTo>
                <a:lnTo>
                  <a:pt x="145974" y="587841"/>
                </a:lnTo>
                <a:lnTo>
                  <a:pt x="185279" y="609704"/>
                </a:lnTo>
                <a:lnTo>
                  <a:pt x="227683" y="625945"/>
                </a:lnTo>
                <a:lnTo>
                  <a:pt x="272681" y="636059"/>
                </a:lnTo>
                <a:lnTo>
                  <a:pt x="319770" y="639543"/>
                </a:lnTo>
                <a:lnTo>
                  <a:pt x="6739287" y="639543"/>
                </a:lnTo>
                <a:lnTo>
                  <a:pt x="6786376" y="636059"/>
                </a:lnTo>
                <a:lnTo>
                  <a:pt x="6831375" y="625945"/>
                </a:lnTo>
                <a:lnTo>
                  <a:pt x="6873779" y="609704"/>
                </a:lnTo>
                <a:lnTo>
                  <a:pt x="6913083" y="587841"/>
                </a:lnTo>
                <a:lnTo>
                  <a:pt x="6948784" y="560862"/>
                </a:lnTo>
                <a:lnTo>
                  <a:pt x="6980377" y="529269"/>
                </a:lnTo>
                <a:lnTo>
                  <a:pt x="7007357" y="493568"/>
                </a:lnTo>
                <a:lnTo>
                  <a:pt x="7029219" y="454263"/>
                </a:lnTo>
                <a:lnTo>
                  <a:pt x="7045460" y="411860"/>
                </a:lnTo>
                <a:lnTo>
                  <a:pt x="7055574" y="366861"/>
                </a:lnTo>
                <a:lnTo>
                  <a:pt x="7059058" y="319772"/>
                </a:lnTo>
                <a:lnTo>
                  <a:pt x="7055574" y="272681"/>
                </a:lnTo>
                <a:lnTo>
                  <a:pt x="7045460" y="227683"/>
                </a:lnTo>
                <a:lnTo>
                  <a:pt x="7029219" y="185279"/>
                </a:lnTo>
                <a:lnTo>
                  <a:pt x="7007357" y="145974"/>
                </a:lnTo>
                <a:lnTo>
                  <a:pt x="6980377" y="110273"/>
                </a:lnTo>
                <a:lnTo>
                  <a:pt x="6948784" y="78680"/>
                </a:lnTo>
                <a:lnTo>
                  <a:pt x="6913083" y="51701"/>
                </a:lnTo>
                <a:lnTo>
                  <a:pt x="6873779" y="29838"/>
                </a:lnTo>
                <a:lnTo>
                  <a:pt x="6831375" y="13597"/>
                </a:lnTo>
                <a:lnTo>
                  <a:pt x="6786376" y="3483"/>
                </a:lnTo>
                <a:lnTo>
                  <a:pt x="6739287" y="0"/>
                </a:lnTo>
                <a:close/>
              </a:path>
            </a:pathLst>
          </a:custGeom>
          <a:solidFill>
            <a:srgbClr val="8615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9"/>
          <p:cNvSpPr txBox="1"/>
          <p:nvPr/>
        </p:nvSpPr>
        <p:spPr>
          <a:xfrm>
            <a:off x="18391352" y="10996021"/>
            <a:ext cx="11459647" cy="836519"/>
          </a:xfrm>
          <a:prstGeom prst="rect">
            <a:avLst/>
          </a:prstGeom>
        </p:spPr>
        <p:txBody>
          <a:bodyPr vert="horz" wrap="square" lIns="0" tIns="27249" rIns="0" bIns="0" rtlCol="0">
            <a:spAutoFit/>
          </a:bodyPr>
          <a:lstStyle/>
          <a:p>
            <a:pPr marL="27249">
              <a:spcBef>
                <a:spcPts val="215"/>
              </a:spcBef>
            </a:pPr>
            <a:r>
              <a:rPr sz="5257" b="1" spc="-86" dirty="0">
                <a:solidFill>
                  <a:srgbClr val="FFFFFF"/>
                </a:solidFill>
                <a:latin typeface="Arial"/>
                <a:cs typeface="Arial"/>
              </a:rPr>
              <a:t>RESULTADOS</a:t>
            </a:r>
            <a:r>
              <a:rPr sz="5257" b="1" spc="-16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5257" b="1" spc="-21" dirty="0">
                <a:solidFill>
                  <a:srgbClr val="FFFFFF"/>
                </a:solidFill>
                <a:latin typeface="Arial"/>
                <a:cs typeface="Arial"/>
              </a:rPr>
              <a:t>PARCIAIS</a:t>
            </a:r>
            <a:r>
              <a:rPr sz="5257" b="1" spc="-172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5257" b="1" dirty="0">
                <a:solidFill>
                  <a:srgbClr val="FFFFFF"/>
                </a:solidFill>
                <a:latin typeface="Arial"/>
                <a:cs typeface="Arial"/>
              </a:rPr>
              <a:t>OU</a:t>
            </a:r>
            <a:r>
              <a:rPr sz="5257" b="1" spc="-16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5257" b="1" spc="-21" dirty="0">
                <a:solidFill>
                  <a:srgbClr val="FFFFFF"/>
                </a:solidFill>
                <a:latin typeface="Arial"/>
                <a:cs typeface="Arial"/>
              </a:rPr>
              <a:t>FINAIS</a:t>
            </a:r>
            <a:endParaRPr sz="5257">
              <a:latin typeface="Arial"/>
              <a:cs typeface="Arial"/>
            </a:endParaRPr>
          </a:p>
        </p:txBody>
      </p:sp>
      <p:sp>
        <p:nvSpPr>
          <p:cNvPr id="28" name="object 10"/>
          <p:cNvSpPr/>
          <p:nvPr/>
        </p:nvSpPr>
        <p:spPr>
          <a:xfrm>
            <a:off x="699108" y="23382554"/>
            <a:ext cx="15146463" cy="1373359"/>
          </a:xfrm>
          <a:custGeom>
            <a:avLst/>
            <a:gdLst/>
            <a:ahLst/>
            <a:cxnLst/>
            <a:rect l="l" t="t" r="r" b="b"/>
            <a:pathLst>
              <a:path w="7059295" h="640079">
                <a:moveTo>
                  <a:pt x="6739287" y="0"/>
                </a:moveTo>
                <a:lnTo>
                  <a:pt x="319770" y="0"/>
                </a:lnTo>
                <a:lnTo>
                  <a:pt x="272681" y="3483"/>
                </a:lnTo>
                <a:lnTo>
                  <a:pt x="227683" y="13597"/>
                </a:lnTo>
                <a:lnTo>
                  <a:pt x="185279" y="29838"/>
                </a:lnTo>
                <a:lnTo>
                  <a:pt x="145974" y="51701"/>
                </a:lnTo>
                <a:lnTo>
                  <a:pt x="110273" y="78680"/>
                </a:lnTo>
                <a:lnTo>
                  <a:pt x="78680" y="110273"/>
                </a:lnTo>
                <a:lnTo>
                  <a:pt x="51701" y="145974"/>
                </a:lnTo>
                <a:lnTo>
                  <a:pt x="29838" y="185279"/>
                </a:lnTo>
                <a:lnTo>
                  <a:pt x="13597" y="227683"/>
                </a:lnTo>
                <a:lnTo>
                  <a:pt x="3483" y="272681"/>
                </a:lnTo>
                <a:lnTo>
                  <a:pt x="0" y="319770"/>
                </a:lnTo>
                <a:lnTo>
                  <a:pt x="3483" y="366860"/>
                </a:lnTo>
                <a:lnTo>
                  <a:pt x="13597" y="411859"/>
                </a:lnTo>
                <a:lnTo>
                  <a:pt x="29838" y="454263"/>
                </a:lnTo>
                <a:lnTo>
                  <a:pt x="51701" y="493568"/>
                </a:lnTo>
                <a:lnTo>
                  <a:pt x="78680" y="529269"/>
                </a:lnTo>
                <a:lnTo>
                  <a:pt x="110273" y="560861"/>
                </a:lnTo>
                <a:lnTo>
                  <a:pt x="145974" y="587841"/>
                </a:lnTo>
                <a:lnTo>
                  <a:pt x="185279" y="609704"/>
                </a:lnTo>
                <a:lnTo>
                  <a:pt x="227683" y="625944"/>
                </a:lnTo>
                <a:lnTo>
                  <a:pt x="272681" y="636059"/>
                </a:lnTo>
                <a:lnTo>
                  <a:pt x="319770" y="639542"/>
                </a:lnTo>
                <a:lnTo>
                  <a:pt x="6739287" y="639542"/>
                </a:lnTo>
                <a:lnTo>
                  <a:pt x="6786376" y="636059"/>
                </a:lnTo>
                <a:lnTo>
                  <a:pt x="6831374" y="625944"/>
                </a:lnTo>
                <a:lnTo>
                  <a:pt x="6873778" y="609704"/>
                </a:lnTo>
                <a:lnTo>
                  <a:pt x="6913083" y="587841"/>
                </a:lnTo>
                <a:lnTo>
                  <a:pt x="6948784" y="560861"/>
                </a:lnTo>
                <a:lnTo>
                  <a:pt x="6980376" y="529269"/>
                </a:lnTo>
                <a:lnTo>
                  <a:pt x="7007356" y="493568"/>
                </a:lnTo>
                <a:lnTo>
                  <a:pt x="7029219" y="454263"/>
                </a:lnTo>
                <a:lnTo>
                  <a:pt x="7045459" y="411859"/>
                </a:lnTo>
                <a:lnTo>
                  <a:pt x="7055574" y="366860"/>
                </a:lnTo>
                <a:lnTo>
                  <a:pt x="7059057" y="319771"/>
                </a:lnTo>
                <a:lnTo>
                  <a:pt x="7055574" y="272681"/>
                </a:lnTo>
                <a:lnTo>
                  <a:pt x="7045459" y="227683"/>
                </a:lnTo>
                <a:lnTo>
                  <a:pt x="7029219" y="185279"/>
                </a:lnTo>
                <a:lnTo>
                  <a:pt x="7007356" y="145974"/>
                </a:lnTo>
                <a:lnTo>
                  <a:pt x="6980376" y="110273"/>
                </a:lnTo>
                <a:lnTo>
                  <a:pt x="6948784" y="78680"/>
                </a:lnTo>
                <a:lnTo>
                  <a:pt x="6913083" y="51701"/>
                </a:lnTo>
                <a:lnTo>
                  <a:pt x="6873778" y="29838"/>
                </a:lnTo>
                <a:lnTo>
                  <a:pt x="6831374" y="13597"/>
                </a:lnTo>
                <a:lnTo>
                  <a:pt x="6786376" y="3483"/>
                </a:lnTo>
                <a:lnTo>
                  <a:pt x="6739287" y="0"/>
                </a:lnTo>
                <a:close/>
              </a:path>
            </a:pathLst>
          </a:custGeom>
          <a:solidFill>
            <a:srgbClr val="8615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11"/>
          <p:cNvSpPr txBox="1"/>
          <p:nvPr/>
        </p:nvSpPr>
        <p:spPr>
          <a:xfrm>
            <a:off x="586417" y="23611836"/>
            <a:ext cx="15200961" cy="836519"/>
          </a:xfrm>
          <a:prstGeom prst="rect">
            <a:avLst/>
          </a:prstGeom>
        </p:spPr>
        <p:txBody>
          <a:bodyPr vert="horz" wrap="square" lIns="0" tIns="27249" rIns="0" bIns="0" rtlCol="0">
            <a:spAutoFit/>
          </a:bodyPr>
          <a:lstStyle/>
          <a:p>
            <a:pPr marL="463235" algn="ctr">
              <a:spcBef>
                <a:spcPts val="215"/>
              </a:spcBef>
            </a:pPr>
            <a:r>
              <a:rPr sz="5257" b="1" spc="-21" dirty="0">
                <a:solidFill>
                  <a:srgbClr val="FFFFFF"/>
                </a:solidFill>
                <a:latin typeface="Arial"/>
                <a:cs typeface="Arial"/>
              </a:rPr>
              <a:t>OBJETIVO(S</a:t>
            </a:r>
            <a:r>
              <a:rPr sz="5257" b="1" spc="-21" dirty="0" smtClean="0">
                <a:solidFill>
                  <a:srgbClr val="FFFFFF"/>
                </a:solidFill>
                <a:latin typeface="Arial"/>
                <a:cs typeface="Arial"/>
              </a:rPr>
              <a:t>)</a:t>
            </a:r>
            <a:endParaRPr sz="3540" dirty="0">
              <a:latin typeface="Arial MT"/>
              <a:cs typeface="Arial MT"/>
            </a:endParaRPr>
          </a:p>
        </p:txBody>
      </p:sp>
      <p:sp>
        <p:nvSpPr>
          <p:cNvPr id="30" name="object 12"/>
          <p:cNvSpPr/>
          <p:nvPr/>
        </p:nvSpPr>
        <p:spPr>
          <a:xfrm>
            <a:off x="16637106" y="23382554"/>
            <a:ext cx="15146463" cy="1373359"/>
          </a:xfrm>
          <a:custGeom>
            <a:avLst/>
            <a:gdLst/>
            <a:ahLst/>
            <a:cxnLst/>
            <a:rect l="l" t="t" r="r" b="b"/>
            <a:pathLst>
              <a:path w="7059294" h="640079">
                <a:moveTo>
                  <a:pt x="6739287" y="0"/>
                </a:moveTo>
                <a:lnTo>
                  <a:pt x="319770" y="0"/>
                </a:lnTo>
                <a:lnTo>
                  <a:pt x="272681" y="3483"/>
                </a:lnTo>
                <a:lnTo>
                  <a:pt x="227683" y="13597"/>
                </a:lnTo>
                <a:lnTo>
                  <a:pt x="185279" y="29838"/>
                </a:lnTo>
                <a:lnTo>
                  <a:pt x="145974" y="51701"/>
                </a:lnTo>
                <a:lnTo>
                  <a:pt x="110273" y="78680"/>
                </a:lnTo>
                <a:lnTo>
                  <a:pt x="78681" y="110273"/>
                </a:lnTo>
                <a:lnTo>
                  <a:pt x="51701" y="145974"/>
                </a:lnTo>
                <a:lnTo>
                  <a:pt x="29838" y="185279"/>
                </a:lnTo>
                <a:lnTo>
                  <a:pt x="13598" y="227683"/>
                </a:lnTo>
                <a:lnTo>
                  <a:pt x="3483" y="272681"/>
                </a:lnTo>
                <a:lnTo>
                  <a:pt x="0" y="319770"/>
                </a:lnTo>
                <a:lnTo>
                  <a:pt x="3483" y="366860"/>
                </a:lnTo>
                <a:lnTo>
                  <a:pt x="13598" y="411859"/>
                </a:lnTo>
                <a:lnTo>
                  <a:pt x="29838" y="454263"/>
                </a:lnTo>
                <a:lnTo>
                  <a:pt x="51701" y="493568"/>
                </a:lnTo>
                <a:lnTo>
                  <a:pt x="78681" y="529269"/>
                </a:lnTo>
                <a:lnTo>
                  <a:pt x="110273" y="560861"/>
                </a:lnTo>
                <a:lnTo>
                  <a:pt x="145974" y="587841"/>
                </a:lnTo>
                <a:lnTo>
                  <a:pt x="185279" y="609704"/>
                </a:lnTo>
                <a:lnTo>
                  <a:pt x="227683" y="625944"/>
                </a:lnTo>
                <a:lnTo>
                  <a:pt x="272681" y="636059"/>
                </a:lnTo>
                <a:lnTo>
                  <a:pt x="319770" y="639542"/>
                </a:lnTo>
                <a:lnTo>
                  <a:pt x="6739287" y="639542"/>
                </a:lnTo>
                <a:lnTo>
                  <a:pt x="6786376" y="636059"/>
                </a:lnTo>
                <a:lnTo>
                  <a:pt x="6831375" y="625944"/>
                </a:lnTo>
                <a:lnTo>
                  <a:pt x="6873779" y="609704"/>
                </a:lnTo>
                <a:lnTo>
                  <a:pt x="6913083" y="587841"/>
                </a:lnTo>
                <a:lnTo>
                  <a:pt x="6948784" y="560861"/>
                </a:lnTo>
                <a:lnTo>
                  <a:pt x="6980377" y="529269"/>
                </a:lnTo>
                <a:lnTo>
                  <a:pt x="7007357" y="493568"/>
                </a:lnTo>
                <a:lnTo>
                  <a:pt x="7029219" y="454263"/>
                </a:lnTo>
                <a:lnTo>
                  <a:pt x="7045460" y="411859"/>
                </a:lnTo>
                <a:lnTo>
                  <a:pt x="7055574" y="366860"/>
                </a:lnTo>
                <a:lnTo>
                  <a:pt x="7059058" y="319771"/>
                </a:lnTo>
                <a:lnTo>
                  <a:pt x="7055574" y="272681"/>
                </a:lnTo>
                <a:lnTo>
                  <a:pt x="7045460" y="227683"/>
                </a:lnTo>
                <a:lnTo>
                  <a:pt x="7029219" y="185279"/>
                </a:lnTo>
                <a:lnTo>
                  <a:pt x="7007357" y="145974"/>
                </a:lnTo>
                <a:lnTo>
                  <a:pt x="6980377" y="110273"/>
                </a:lnTo>
                <a:lnTo>
                  <a:pt x="6948784" y="78680"/>
                </a:lnTo>
                <a:lnTo>
                  <a:pt x="6913083" y="51701"/>
                </a:lnTo>
                <a:lnTo>
                  <a:pt x="6873779" y="29838"/>
                </a:lnTo>
                <a:lnTo>
                  <a:pt x="6831375" y="13597"/>
                </a:lnTo>
                <a:lnTo>
                  <a:pt x="6786376" y="3483"/>
                </a:lnTo>
                <a:lnTo>
                  <a:pt x="6739287" y="0"/>
                </a:lnTo>
                <a:close/>
              </a:path>
            </a:pathLst>
          </a:custGeom>
          <a:solidFill>
            <a:srgbClr val="8615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13"/>
          <p:cNvSpPr txBox="1"/>
          <p:nvPr/>
        </p:nvSpPr>
        <p:spPr>
          <a:xfrm>
            <a:off x="16609531" y="23611836"/>
            <a:ext cx="15200961" cy="836519"/>
          </a:xfrm>
          <a:prstGeom prst="rect">
            <a:avLst/>
          </a:prstGeom>
        </p:spPr>
        <p:txBody>
          <a:bodyPr vert="horz" wrap="square" lIns="0" tIns="27249" rIns="0" bIns="0" rtlCol="0">
            <a:spAutoFit/>
          </a:bodyPr>
          <a:lstStyle/>
          <a:p>
            <a:pPr marL="391025" algn="ctr">
              <a:spcBef>
                <a:spcPts val="215"/>
              </a:spcBef>
            </a:pPr>
            <a:r>
              <a:rPr sz="5257" b="1" dirty="0">
                <a:solidFill>
                  <a:srgbClr val="FFFFFF"/>
                </a:solidFill>
                <a:latin typeface="Arial"/>
                <a:cs typeface="Arial"/>
              </a:rPr>
              <a:t>CONSIDERAÇÕES </a:t>
            </a:r>
            <a:r>
              <a:rPr sz="5257" b="1" spc="-21" dirty="0" smtClean="0">
                <a:solidFill>
                  <a:srgbClr val="FFFFFF"/>
                </a:solidFill>
                <a:latin typeface="Arial"/>
                <a:cs typeface="Arial"/>
              </a:rPr>
              <a:t>FINAIS</a:t>
            </a:r>
            <a:endParaRPr sz="3540" dirty="0">
              <a:latin typeface="Arial MT"/>
              <a:cs typeface="Arial MT"/>
            </a:endParaRPr>
          </a:p>
        </p:txBody>
      </p:sp>
      <p:sp>
        <p:nvSpPr>
          <p:cNvPr id="32" name="object 14"/>
          <p:cNvSpPr/>
          <p:nvPr/>
        </p:nvSpPr>
        <p:spPr>
          <a:xfrm>
            <a:off x="626420" y="31045972"/>
            <a:ext cx="15146463" cy="1373359"/>
          </a:xfrm>
          <a:custGeom>
            <a:avLst/>
            <a:gdLst/>
            <a:ahLst/>
            <a:cxnLst/>
            <a:rect l="l" t="t" r="r" b="b"/>
            <a:pathLst>
              <a:path w="7059295" h="640080">
                <a:moveTo>
                  <a:pt x="6739287" y="0"/>
                </a:moveTo>
                <a:lnTo>
                  <a:pt x="319770" y="0"/>
                </a:lnTo>
                <a:lnTo>
                  <a:pt x="272681" y="3483"/>
                </a:lnTo>
                <a:lnTo>
                  <a:pt x="227683" y="13598"/>
                </a:lnTo>
                <a:lnTo>
                  <a:pt x="185279" y="29838"/>
                </a:lnTo>
                <a:lnTo>
                  <a:pt x="145974" y="51701"/>
                </a:lnTo>
                <a:lnTo>
                  <a:pt x="110273" y="78681"/>
                </a:lnTo>
                <a:lnTo>
                  <a:pt x="78680" y="110273"/>
                </a:lnTo>
                <a:lnTo>
                  <a:pt x="51701" y="145974"/>
                </a:lnTo>
                <a:lnTo>
                  <a:pt x="29838" y="185279"/>
                </a:lnTo>
                <a:lnTo>
                  <a:pt x="13597" y="227683"/>
                </a:lnTo>
                <a:lnTo>
                  <a:pt x="3483" y="272681"/>
                </a:lnTo>
                <a:lnTo>
                  <a:pt x="0" y="319770"/>
                </a:lnTo>
                <a:lnTo>
                  <a:pt x="3483" y="366861"/>
                </a:lnTo>
                <a:lnTo>
                  <a:pt x="13597" y="411860"/>
                </a:lnTo>
                <a:lnTo>
                  <a:pt x="29838" y="454263"/>
                </a:lnTo>
                <a:lnTo>
                  <a:pt x="51701" y="493568"/>
                </a:lnTo>
                <a:lnTo>
                  <a:pt x="78680" y="529269"/>
                </a:lnTo>
                <a:lnTo>
                  <a:pt x="110273" y="560862"/>
                </a:lnTo>
                <a:lnTo>
                  <a:pt x="145974" y="587841"/>
                </a:lnTo>
                <a:lnTo>
                  <a:pt x="185279" y="609704"/>
                </a:lnTo>
                <a:lnTo>
                  <a:pt x="227683" y="625945"/>
                </a:lnTo>
                <a:lnTo>
                  <a:pt x="272681" y="636059"/>
                </a:lnTo>
                <a:lnTo>
                  <a:pt x="319770" y="639543"/>
                </a:lnTo>
                <a:lnTo>
                  <a:pt x="6739287" y="639543"/>
                </a:lnTo>
                <a:lnTo>
                  <a:pt x="6786376" y="636059"/>
                </a:lnTo>
                <a:lnTo>
                  <a:pt x="6831374" y="625945"/>
                </a:lnTo>
                <a:lnTo>
                  <a:pt x="6873778" y="609704"/>
                </a:lnTo>
                <a:lnTo>
                  <a:pt x="6913083" y="587841"/>
                </a:lnTo>
                <a:lnTo>
                  <a:pt x="6948784" y="560862"/>
                </a:lnTo>
                <a:lnTo>
                  <a:pt x="6980376" y="529269"/>
                </a:lnTo>
                <a:lnTo>
                  <a:pt x="7007356" y="493568"/>
                </a:lnTo>
                <a:lnTo>
                  <a:pt x="7029219" y="454263"/>
                </a:lnTo>
                <a:lnTo>
                  <a:pt x="7045459" y="411860"/>
                </a:lnTo>
                <a:lnTo>
                  <a:pt x="7055574" y="366861"/>
                </a:lnTo>
                <a:lnTo>
                  <a:pt x="7059057" y="319772"/>
                </a:lnTo>
                <a:lnTo>
                  <a:pt x="7055574" y="272681"/>
                </a:lnTo>
                <a:lnTo>
                  <a:pt x="7045459" y="227683"/>
                </a:lnTo>
                <a:lnTo>
                  <a:pt x="7029219" y="185279"/>
                </a:lnTo>
                <a:lnTo>
                  <a:pt x="7007356" y="145974"/>
                </a:lnTo>
                <a:lnTo>
                  <a:pt x="6980376" y="110273"/>
                </a:lnTo>
                <a:lnTo>
                  <a:pt x="6948784" y="78681"/>
                </a:lnTo>
                <a:lnTo>
                  <a:pt x="6913083" y="51701"/>
                </a:lnTo>
                <a:lnTo>
                  <a:pt x="6873778" y="29838"/>
                </a:lnTo>
                <a:lnTo>
                  <a:pt x="6831374" y="13598"/>
                </a:lnTo>
                <a:lnTo>
                  <a:pt x="6786376" y="3483"/>
                </a:lnTo>
                <a:lnTo>
                  <a:pt x="6739287" y="0"/>
                </a:lnTo>
                <a:close/>
              </a:path>
            </a:pathLst>
          </a:custGeom>
          <a:solidFill>
            <a:srgbClr val="8615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15"/>
          <p:cNvSpPr txBox="1"/>
          <p:nvPr/>
        </p:nvSpPr>
        <p:spPr>
          <a:xfrm>
            <a:off x="5641611" y="31275254"/>
            <a:ext cx="5095599" cy="836519"/>
          </a:xfrm>
          <a:prstGeom prst="rect">
            <a:avLst/>
          </a:prstGeom>
        </p:spPr>
        <p:txBody>
          <a:bodyPr vert="horz" wrap="square" lIns="0" tIns="27249" rIns="0" bIns="0" rtlCol="0">
            <a:spAutoFit/>
          </a:bodyPr>
          <a:lstStyle/>
          <a:p>
            <a:pPr marL="27249">
              <a:spcBef>
                <a:spcPts val="215"/>
              </a:spcBef>
            </a:pPr>
            <a:r>
              <a:rPr sz="5257" b="1" spc="-21" dirty="0">
                <a:solidFill>
                  <a:srgbClr val="FFFFFF"/>
                </a:solidFill>
                <a:latin typeface="Arial"/>
                <a:cs typeface="Arial"/>
              </a:rPr>
              <a:t>METODOLOGIA</a:t>
            </a:r>
            <a:endParaRPr sz="5257" dirty="0">
              <a:latin typeface="Arial"/>
              <a:cs typeface="Arial"/>
            </a:endParaRPr>
          </a:p>
        </p:txBody>
      </p:sp>
      <p:sp>
        <p:nvSpPr>
          <p:cNvPr id="34" name="object 16"/>
          <p:cNvSpPr/>
          <p:nvPr/>
        </p:nvSpPr>
        <p:spPr>
          <a:xfrm>
            <a:off x="16564418" y="31045972"/>
            <a:ext cx="15146463" cy="1373359"/>
          </a:xfrm>
          <a:custGeom>
            <a:avLst/>
            <a:gdLst/>
            <a:ahLst/>
            <a:cxnLst/>
            <a:rect l="l" t="t" r="r" b="b"/>
            <a:pathLst>
              <a:path w="7059294" h="640080">
                <a:moveTo>
                  <a:pt x="6739287" y="0"/>
                </a:moveTo>
                <a:lnTo>
                  <a:pt x="319770" y="0"/>
                </a:lnTo>
                <a:lnTo>
                  <a:pt x="272681" y="3483"/>
                </a:lnTo>
                <a:lnTo>
                  <a:pt x="227683" y="13598"/>
                </a:lnTo>
                <a:lnTo>
                  <a:pt x="185279" y="29838"/>
                </a:lnTo>
                <a:lnTo>
                  <a:pt x="145974" y="51701"/>
                </a:lnTo>
                <a:lnTo>
                  <a:pt x="110273" y="78681"/>
                </a:lnTo>
                <a:lnTo>
                  <a:pt x="78681" y="110273"/>
                </a:lnTo>
                <a:lnTo>
                  <a:pt x="51701" y="145974"/>
                </a:lnTo>
                <a:lnTo>
                  <a:pt x="29838" y="185279"/>
                </a:lnTo>
                <a:lnTo>
                  <a:pt x="13598" y="227683"/>
                </a:lnTo>
                <a:lnTo>
                  <a:pt x="3483" y="272681"/>
                </a:lnTo>
                <a:lnTo>
                  <a:pt x="0" y="319770"/>
                </a:lnTo>
                <a:lnTo>
                  <a:pt x="3483" y="366861"/>
                </a:lnTo>
                <a:lnTo>
                  <a:pt x="13598" y="411860"/>
                </a:lnTo>
                <a:lnTo>
                  <a:pt x="29838" y="454263"/>
                </a:lnTo>
                <a:lnTo>
                  <a:pt x="51701" y="493568"/>
                </a:lnTo>
                <a:lnTo>
                  <a:pt x="78681" y="529269"/>
                </a:lnTo>
                <a:lnTo>
                  <a:pt x="110273" y="560862"/>
                </a:lnTo>
                <a:lnTo>
                  <a:pt x="145974" y="587841"/>
                </a:lnTo>
                <a:lnTo>
                  <a:pt x="185279" y="609704"/>
                </a:lnTo>
                <a:lnTo>
                  <a:pt x="227683" y="625945"/>
                </a:lnTo>
                <a:lnTo>
                  <a:pt x="272681" y="636059"/>
                </a:lnTo>
                <a:lnTo>
                  <a:pt x="319770" y="639543"/>
                </a:lnTo>
                <a:lnTo>
                  <a:pt x="6739287" y="639543"/>
                </a:lnTo>
                <a:lnTo>
                  <a:pt x="6786376" y="636059"/>
                </a:lnTo>
                <a:lnTo>
                  <a:pt x="6831375" y="625945"/>
                </a:lnTo>
                <a:lnTo>
                  <a:pt x="6873779" y="609704"/>
                </a:lnTo>
                <a:lnTo>
                  <a:pt x="6913083" y="587841"/>
                </a:lnTo>
                <a:lnTo>
                  <a:pt x="6948784" y="560862"/>
                </a:lnTo>
                <a:lnTo>
                  <a:pt x="6980377" y="529269"/>
                </a:lnTo>
                <a:lnTo>
                  <a:pt x="7007357" y="493568"/>
                </a:lnTo>
                <a:lnTo>
                  <a:pt x="7029219" y="454263"/>
                </a:lnTo>
                <a:lnTo>
                  <a:pt x="7045460" y="411860"/>
                </a:lnTo>
                <a:lnTo>
                  <a:pt x="7055574" y="366861"/>
                </a:lnTo>
                <a:lnTo>
                  <a:pt x="7059058" y="319772"/>
                </a:lnTo>
                <a:lnTo>
                  <a:pt x="7055574" y="272681"/>
                </a:lnTo>
                <a:lnTo>
                  <a:pt x="7045460" y="227683"/>
                </a:lnTo>
                <a:lnTo>
                  <a:pt x="7029219" y="185279"/>
                </a:lnTo>
                <a:lnTo>
                  <a:pt x="7007357" y="145974"/>
                </a:lnTo>
                <a:lnTo>
                  <a:pt x="6980377" y="110273"/>
                </a:lnTo>
                <a:lnTo>
                  <a:pt x="6948784" y="78681"/>
                </a:lnTo>
                <a:lnTo>
                  <a:pt x="6913083" y="51701"/>
                </a:lnTo>
                <a:lnTo>
                  <a:pt x="6873779" y="29838"/>
                </a:lnTo>
                <a:lnTo>
                  <a:pt x="6831375" y="13598"/>
                </a:lnTo>
                <a:lnTo>
                  <a:pt x="6786376" y="3483"/>
                </a:lnTo>
                <a:lnTo>
                  <a:pt x="6739287" y="0"/>
                </a:lnTo>
                <a:close/>
              </a:path>
            </a:pathLst>
          </a:custGeom>
          <a:solidFill>
            <a:srgbClr val="8615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17"/>
          <p:cNvSpPr txBox="1"/>
          <p:nvPr/>
        </p:nvSpPr>
        <p:spPr>
          <a:xfrm>
            <a:off x="21896528" y="31275254"/>
            <a:ext cx="4847631" cy="836519"/>
          </a:xfrm>
          <a:prstGeom prst="rect">
            <a:avLst/>
          </a:prstGeom>
        </p:spPr>
        <p:txBody>
          <a:bodyPr vert="horz" wrap="square" lIns="0" tIns="27249" rIns="0" bIns="0" rtlCol="0">
            <a:spAutoFit/>
          </a:bodyPr>
          <a:lstStyle/>
          <a:p>
            <a:pPr marL="27249">
              <a:spcBef>
                <a:spcPts val="215"/>
              </a:spcBef>
            </a:pPr>
            <a:r>
              <a:rPr sz="5257" b="1" spc="-21" dirty="0">
                <a:solidFill>
                  <a:srgbClr val="FFFFFF"/>
                </a:solidFill>
                <a:latin typeface="Arial"/>
                <a:cs typeface="Arial"/>
              </a:rPr>
              <a:t>REFERÊNCIAS</a:t>
            </a:r>
            <a:endParaRPr sz="5257">
              <a:latin typeface="Arial"/>
              <a:cs typeface="Arial"/>
            </a:endParaRPr>
          </a:p>
        </p:txBody>
      </p:sp>
      <p:sp>
        <p:nvSpPr>
          <p:cNvPr id="36" name="object 18"/>
          <p:cNvSpPr txBox="1"/>
          <p:nvPr/>
        </p:nvSpPr>
        <p:spPr>
          <a:xfrm>
            <a:off x="524505" y="12834928"/>
            <a:ext cx="15200961" cy="3230377"/>
          </a:xfrm>
          <a:prstGeom prst="rect">
            <a:avLst/>
          </a:prstGeom>
        </p:spPr>
        <p:txBody>
          <a:bodyPr vert="horz" wrap="square" lIns="0" tIns="74935" rIns="0" bIns="0" rtlCol="0">
            <a:spAutoFit/>
          </a:bodyPr>
          <a:lstStyle/>
          <a:p>
            <a:pPr marR="10900" algn="r">
              <a:lnSpc>
                <a:spcPts val="4053"/>
              </a:lnSpc>
              <a:spcBef>
                <a:spcPts val="590"/>
              </a:spcBef>
            </a:pPr>
            <a:r>
              <a:rPr sz="3500" spc="86" dirty="0" smtClean="0">
                <a:latin typeface="Arial" panose="020B0604020202020204" pitchFamily="34" charset="0"/>
                <a:cs typeface="Arial" panose="020B0604020202020204" pitchFamily="34" charset="0"/>
              </a:rPr>
              <a:t>@@@@@@@@@@@@@@@@@@@@@@@@@@@@@@@@ @@@@@@@@@@@@@@@@@@@@@@@@@@@@@@@@ @@@@@@@@@@@@@@@@@@@@@@@@@@@@@@@@ @@@@@@@@@@@@@@@@@@@@@@@@@@@@@@@@ @@@@@@@@@@@@@@@@@@@@@@@@@@@@@@@@ </a:t>
            </a:r>
            <a:r>
              <a:rPr sz="3500" spc="-107" dirty="0" smtClean="0">
                <a:latin typeface="Arial" panose="020B0604020202020204" pitchFamily="34" charset="0"/>
                <a:cs typeface="Arial" panose="020B0604020202020204" pitchFamily="34" charset="0"/>
              </a:rPr>
              <a:t>@</a:t>
            </a:r>
            <a:endParaRPr sz="3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object 4"/>
          <p:cNvSpPr txBox="1"/>
          <p:nvPr/>
        </p:nvSpPr>
        <p:spPr>
          <a:xfrm>
            <a:off x="16489740" y="17563058"/>
            <a:ext cx="15200961" cy="3222123"/>
          </a:xfrm>
          <a:prstGeom prst="rect">
            <a:avLst/>
          </a:prstGeom>
        </p:spPr>
        <p:txBody>
          <a:bodyPr vert="horz" wrap="square" lIns="0" tIns="66761" rIns="0" bIns="0" rtlCol="0">
            <a:spAutoFit/>
          </a:bodyPr>
          <a:lstStyle/>
          <a:p>
            <a:pPr marR="10900" algn="r">
              <a:lnSpc>
                <a:spcPts val="4141"/>
              </a:lnSpc>
              <a:spcBef>
                <a:spcPts val="526"/>
              </a:spcBef>
            </a:pPr>
            <a:r>
              <a:rPr sz="3500" spc="86" dirty="0">
                <a:latin typeface="Arial" panose="020B0604020202020204" pitchFamily="34" charset="0"/>
                <a:cs typeface="Arial" panose="020B0604020202020204" pitchFamily="34" charset="0"/>
              </a:rPr>
              <a:t>@@@@@@@@@@@@@@@@@@@@@@@@@@@@@@@@ @@@@@@@@@@@@@@@@@@@@@@@@@@@@@@@@ @@@@@@@@@@@@@@@@@@@@@@@@@@@@@@@@ @@@@@@@@@@@@@@@@@@@@@@@@@@@@@@@@ @@@@@@@@@@@@@@@@@@@@@@@@@@@@@@@@ </a:t>
            </a:r>
            <a:r>
              <a:rPr sz="3500" spc="-107" dirty="0">
                <a:latin typeface="Arial" panose="020B0604020202020204" pitchFamily="34" charset="0"/>
                <a:cs typeface="Arial" panose="020B0604020202020204" pitchFamily="34" charset="0"/>
              </a:rPr>
              <a:t>@</a:t>
            </a:r>
            <a:endParaRPr sz="3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object 18"/>
          <p:cNvSpPr txBox="1"/>
          <p:nvPr/>
        </p:nvSpPr>
        <p:spPr>
          <a:xfrm>
            <a:off x="524505" y="17563057"/>
            <a:ext cx="15200961" cy="3230377"/>
          </a:xfrm>
          <a:prstGeom prst="rect">
            <a:avLst/>
          </a:prstGeom>
        </p:spPr>
        <p:txBody>
          <a:bodyPr vert="horz" wrap="square" lIns="0" tIns="74935" rIns="0" bIns="0" rtlCol="0">
            <a:spAutoFit/>
          </a:bodyPr>
          <a:lstStyle/>
          <a:p>
            <a:pPr marR="10900" algn="r">
              <a:lnSpc>
                <a:spcPts val="4053"/>
              </a:lnSpc>
              <a:spcBef>
                <a:spcPts val="590"/>
              </a:spcBef>
            </a:pPr>
            <a:r>
              <a:rPr sz="3500" spc="86" dirty="0" smtClean="0">
                <a:latin typeface="Arial" panose="020B0604020202020204" pitchFamily="34" charset="0"/>
                <a:cs typeface="Arial" panose="020B0604020202020204" pitchFamily="34" charset="0"/>
              </a:rPr>
              <a:t>@@@@@@@@@@@@@@@@@@@@@@@@@@@@@@@@ @@@@@@@@@@@@@@@@@@@@@@@@@@@@@@@@ @@@@@@@@@@@@@@@@@@@@@@@@@@@@@@@@ @@@@@@@@@@@@@@@@@@@@@@@@@@@@@@@@ @@@@@@@@@@@@@@@@@@@@@@@@@@@@@@@@ </a:t>
            </a:r>
            <a:r>
              <a:rPr sz="3500" spc="-107" dirty="0" smtClean="0">
                <a:latin typeface="Arial" panose="020B0604020202020204" pitchFamily="34" charset="0"/>
                <a:cs typeface="Arial" panose="020B0604020202020204" pitchFamily="34" charset="0"/>
              </a:rPr>
              <a:t>@</a:t>
            </a:r>
            <a:endParaRPr sz="3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object 4"/>
          <p:cNvSpPr txBox="1"/>
          <p:nvPr/>
        </p:nvSpPr>
        <p:spPr>
          <a:xfrm>
            <a:off x="16458784" y="25724130"/>
            <a:ext cx="15200961" cy="3222123"/>
          </a:xfrm>
          <a:prstGeom prst="rect">
            <a:avLst/>
          </a:prstGeom>
        </p:spPr>
        <p:txBody>
          <a:bodyPr vert="horz" wrap="square" lIns="0" tIns="66761" rIns="0" bIns="0" rtlCol="0">
            <a:spAutoFit/>
          </a:bodyPr>
          <a:lstStyle/>
          <a:p>
            <a:pPr marR="10900" algn="r">
              <a:lnSpc>
                <a:spcPts val="4141"/>
              </a:lnSpc>
              <a:spcBef>
                <a:spcPts val="526"/>
              </a:spcBef>
            </a:pPr>
            <a:r>
              <a:rPr sz="3500" spc="86" dirty="0">
                <a:latin typeface="Arial" panose="020B0604020202020204" pitchFamily="34" charset="0"/>
                <a:cs typeface="Arial" panose="020B0604020202020204" pitchFamily="34" charset="0"/>
              </a:rPr>
              <a:t>@@@@@@@@@@@@@@@@@@@@@@@@@@@@@@@@ @@@@@@@@@@@@@@@@@@@@@@@@@@@@@@@@ @@@@@@@@@@@@@@@@@@@@@@@@@@@@@@@@ @@@@@@@@@@@@@@@@@@@@@@@@@@@@@@@@ @@@@@@@@@@@@@@@@@@@@@@@@@@@@@@@@ </a:t>
            </a:r>
            <a:r>
              <a:rPr sz="3500" spc="-107" dirty="0">
                <a:latin typeface="Arial" panose="020B0604020202020204" pitchFamily="34" charset="0"/>
                <a:cs typeface="Arial" panose="020B0604020202020204" pitchFamily="34" charset="0"/>
              </a:rPr>
              <a:t>@</a:t>
            </a:r>
            <a:endParaRPr sz="3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object 18"/>
          <p:cNvSpPr txBox="1"/>
          <p:nvPr/>
        </p:nvSpPr>
        <p:spPr>
          <a:xfrm>
            <a:off x="524505" y="25724129"/>
            <a:ext cx="15200961" cy="3230377"/>
          </a:xfrm>
          <a:prstGeom prst="rect">
            <a:avLst/>
          </a:prstGeom>
        </p:spPr>
        <p:txBody>
          <a:bodyPr vert="horz" wrap="square" lIns="0" tIns="74935" rIns="0" bIns="0" rtlCol="0">
            <a:spAutoFit/>
          </a:bodyPr>
          <a:lstStyle/>
          <a:p>
            <a:pPr marR="10900" algn="r">
              <a:lnSpc>
                <a:spcPts val="4053"/>
              </a:lnSpc>
              <a:spcBef>
                <a:spcPts val="590"/>
              </a:spcBef>
            </a:pPr>
            <a:r>
              <a:rPr sz="3500" spc="86" dirty="0" smtClean="0">
                <a:latin typeface="Arial" panose="020B0604020202020204" pitchFamily="34" charset="0"/>
                <a:cs typeface="Arial" panose="020B0604020202020204" pitchFamily="34" charset="0"/>
              </a:rPr>
              <a:t>@@@@@@@@@@@@@@@@@@@@@@@@@@@@@@@@ @@@@@@@@@@@@@@@@@@@@@@@@@@@@@@@@ @@@@@@@@@@@@@@@@@@@@@@@@@@@@@@@@ @@@@@@@@@@@@@@@@@@@@@@@@@@@@@@@@ @@@@@@@@@@@@@@@@@@@@@@@@@@@@@@@@ </a:t>
            </a:r>
            <a:r>
              <a:rPr sz="3500" spc="-107" dirty="0" smtClean="0">
                <a:latin typeface="Arial" panose="020B0604020202020204" pitchFamily="34" charset="0"/>
                <a:cs typeface="Arial" panose="020B0604020202020204" pitchFamily="34" charset="0"/>
              </a:rPr>
              <a:t>@</a:t>
            </a:r>
            <a:endParaRPr sz="3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object 4"/>
          <p:cNvSpPr txBox="1"/>
          <p:nvPr/>
        </p:nvSpPr>
        <p:spPr>
          <a:xfrm>
            <a:off x="16489740" y="33387547"/>
            <a:ext cx="15200961" cy="3222123"/>
          </a:xfrm>
          <a:prstGeom prst="rect">
            <a:avLst/>
          </a:prstGeom>
        </p:spPr>
        <p:txBody>
          <a:bodyPr vert="horz" wrap="square" lIns="0" tIns="66761" rIns="0" bIns="0" rtlCol="0">
            <a:spAutoFit/>
          </a:bodyPr>
          <a:lstStyle/>
          <a:p>
            <a:pPr marR="10900" algn="r">
              <a:lnSpc>
                <a:spcPts val="4141"/>
              </a:lnSpc>
              <a:spcBef>
                <a:spcPts val="526"/>
              </a:spcBef>
            </a:pPr>
            <a:r>
              <a:rPr sz="3500" spc="86" dirty="0">
                <a:latin typeface="Arial" panose="020B0604020202020204" pitchFamily="34" charset="0"/>
                <a:cs typeface="Arial" panose="020B0604020202020204" pitchFamily="34" charset="0"/>
              </a:rPr>
              <a:t>@@@@@@@@@@@@@@@@@@@@@@@@@@@@@@@@ @@@@@@@@@@@@@@@@@@@@@@@@@@@@@@@@ @@@@@@@@@@@@@@@@@@@@@@@@@@@@@@@@ @@@@@@@@@@@@@@@@@@@@@@@@@@@@@@@@ @@@@@@@@@@@@@@@@@@@@@@@@@@@@@@@@ </a:t>
            </a:r>
            <a:r>
              <a:rPr sz="3500" spc="-107" dirty="0">
                <a:latin typeface="Arial" panose="020B0604020202020204" pitchFamily="34" charset="0"/>
                <a:cs typeface="Arial" panose="020B0604020202020204" pitchFamily="34" charset="0"/>
              </a:rPr>
              <a:t>@</a:t>
            </a:r>
            <a:endParaRPr sz="3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object 18"/>
          <p:cNvSpPr txBox="1"/>
          <p:nvPr/>
        </p:nvSpPr>
        <p:spPr>
          <a:xfrm>
            <a:off x="555461" y="33387546"/>
            <a:ext cx="15200961" cy="3230377"/>
          </a:xfrm>
          <a:prstGeom prst="rect">
            <a:avLst/>
          </a:prstGeom>
        </p:spPr>
        <p:txBody>
          <a:bodyPr vert="horz" wrap="square" lIns="0" tIns="74935" rIns="0" bIns="0" rtlCol="0">
            <a:spAutoFit/>
          </a:bodyPr>
          <a:lstStyle/>
          <a:p>
            <a:pPr marR="10900" algn="r">
              <a:lnSpc>
                <a:spcPts val="4053"/>
              </a:lnSpc>
              <a:spcBef>
                <a:spcPts val="590"/>
              </a:spcBef>
            </a:pPr>
            <a:r>
              <a:rPr sz="3500" spc="86" dirty="0" smtClean="0">
                <a:latin typeface="Arial" panose="020B0604020202020204" pitchFamily="34" charset="0"/>
                <a:cs typeface="Arial" panose="020B0604020202020204" pitchFamily="34" charset="0"/>
              </a:rPr>
              <a:t>@@@@@@@@@@@@@@@@@@@@@@@@@@@@@@@@ @@@@@@@@@@@@@@@@@@@@@@@@@@@@@@@@ @@@@@@@@@@@@@@@@@@@@@@@@@@@@@@@@ @@@@@@@@@@@@@@@@@@@@@@@@@@@@@@@@ @@@@@@@@@@@@@@@@@@@@@@@@@@@@@@@@ </a:t>
            </a:r>
            <a:r>
              <a:rPr sz="3500" spc="-107" dirty="0" smtClean="0">
                <a:latin typeface="Arial" panose="020B0604020202020204" pitchFamily="34" charset="0"/>
                <a:cs typeface="Arial" panose="020B0604020202020204" pitchFamily="34" charset="0"/>
              </a:rPr>
              <a:t>@</a:t>
            </a:r>
            <a:endParaRPr sz="3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3" name="Imagem 4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0228"/>
            <a:ext cx="32400000" cy="3767298"/>
          </a:xfrm>
          <a:prstGeom prst="rect">
            <a:avLst/>
          </a:prstGeom>
        </p:spPr>
      </p:pic>
      <p:pic>
        <p:nvPicPr>
          <p:cNvPr id="44" name="Imagem 4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2" y="40366022"/>
            <a:ext cx="32400000" cy="283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67219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</TotalTime>
  <Words>75</Words>
  <Application>Microsoft Office PowerPoint</Application>
  <PresentationFormat>Personalizar</PresentationFormat>
  <Paragraphs>16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6" baseType="lpstr">
      <vt:lpstr>Arial</vt:lpstr>
      <vt:lpstr>Arial MT</vt:lpstr>
      <vt:lpstr>Calibri</vt:lpstr>
      <vt:lpstr>Calibri Light</vt:lpstr>
      <vt:lpstr>Tema do Office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MMSA</dc:creator>
  <cp:lastModifiedBy>MMSA</cp:lastModifiedBy>
  <cp:revision>6</cp:revision>
  <dcterms:created xsi:type="dcterms:W3CDTF">2026-05-04T21:04:22Z</dcterms:created>
  <dcterms:modified xsi:type="dcterms:W3CDTF">2026-05-04T21:29:00Z</dcterms:modified>
</cp:coreProperties>
</file>