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3C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0" d="100"/>
          <a:sy n="30" d="100"/>
        </p:scale>
        <p:origin x="43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698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4773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4964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192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5181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8268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777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504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822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2530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1080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95193-B868-455E-BED0-1A170E667EBA}" type="datetimeFigureOut">
              <a:rPr lang="pt-BR" smtClean="0"/>
              <a:t>18/06/2026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79F62-B093-4A70-A591-B2DE439EE33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309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 txBox="1"/>
          <p:nvPr/>
        </p:nvSpPr>
        <p:spPr>
          <a:xfrm>
            <a:off x="10488009" y="5880442"/>
            <a:ext cx="11935211" cy="2842855"/>
          </a:xfrm>
          <a:prstGeom prst="rect">
            <a:avLst/>
          </a:prstGeom>
        </p:spPr>
        <p:txBody>
          <a:bodyPr vert="horz" wrap="square" lIns="0" tIns="34061" rIns="0" bIns="0" rtlCol="0">
            <a:spAutoFit/>
          </a:bodyPr>
          <a:lstStyle/>
          <a:p>
            <a:pPr marL="27249">
              <a:spcBef>
                <a:spcPts val="268"/>
              </a:spcBef>
            </a:pPr>
            <a:r>
              <a:rPr sz="6000" b="1" dirty="0">
                <a:solidFill>
                  <a:srgbClr val="0A2A54"/>
                </a:solidFill>
                <a:latin typeface="Arial"/>
                <a:cs typeface="Arial"/>
              </a:rPr>
              <a:t>TÍTULO</a:t>
            </a:r>
            <a:r>
              <a:rPr sz="6000" b="1" spc="107" dirty="0">
                <a:solidFill>
                  <a:srgbClr val="0A2A54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0A2A54"/>
                </a:solidFill>
                <a:latin typeface="Arial"/>
                <a:cs typeface="Arial"/>
              </a:rPr>
              <a:t>DO</a:t>
            </a:r>
            <a:r>
              <a:rPr sz="6000" b="1" spc="118" dirty="0">
                <a:solidFill>
                  <a:srgbClr val="0A2A54"/>
                </a:solidFill>
                <a:latin typeface="Arial"/>
                <a:cs typeface="Arial"/>
              </a:rPr>
              <a:t> </a:t>
            </a:r>
            <a:r>
              <a:rPr sz="6000" b="1" dirty="0">
                <a:solidFill>
                  <a:srgbClr val="0A2A54"/>
                </a:solidFill>
                <a:latin typeface="Arial"/>
                <a:cs typeface="Arial"/>
              </a:rPr>
              <a:t>RESUMO</a:t>
            </a:r>
            <a:r>
              <a:rPr sz="6000" b="1" spc="107" dirty="0">
                <a:solidFill>
                  <a:srgbClr val="0A2A54"/>
                </a:solidFill>
                <a:latin typeface="Arial"/>
                <a:cs typeface="Arial"/>
              </a:rPr>
              <a:t> </a:t>
            </a:r>
            <a:r>
              <a:rPr sz="6000" b="1" spc="-21" dirty="0">
                <a:solidFill>
                  <a:srgbClr val="0A2A54"/>
                </a:solidFill>
                <a:latin typeface="Arial"/>
                <a:cs typeface="Arial"/>
              </a:rPr>
              <a:t>SIMPLES</a:t>
            </a:r>
            <a:endParaRPr sz="6000" dirty="0">
              <a:latin typeface="Arial"/>
              <a:cs typeface="Arial"/>
            </a:endParaRPr>
          </a:p>
          <a:p>
            <a:pPr marL="3881635" marR="1198961" indent="-3422489">
              <a:lnSpc>
                <a:spcPts val="5343"/>
              </a:lnSpc>
              <a:spcBef>
                <a:spcPts val="4077"/>
              </a:spcBef>
            </a:pPr>
            <a:r>
              <a:rPr sz="4613" dirty="0">
                <a:latin typeface="Arial MT"/>
                <a:cs typeface="Arial MT"/>
              </a:rPr>
              <a:t>Autor(a)</a:t>
            </a:r>
            <a:r>
              <a:rPr sz="4613" spc="129" dirty="0">
                <a:latin typeface="Arial MT"/>
                <a:cs typeface="Arial MT"/>
              </a:rPr>
              <a:t> </a:t>
            </a:r>
            <a:r>
              <a:rPr sz="4613" dirty="0">
                <a:latin typeface="Arial MT"/>
                <a:cs typeface="Arial MT"/>
              </a:rPr>
              <a:t>01;</a:t>
            </a:r>
            <a:r>
              <a:rPr sz="4613" spc="-150" dirty="0">
                <a:latin typeface="Arial MT"/>
                <a:cs typeface="Arial MT"/>
              </a:rPr>
              <a:t> </a:t>
            </a:r>
            <a:r>
              <a:rPr sz="4613" dirty="0">
                <a:latin typeface="Arial MT"/>
                <a:cs typeface="Arial MT"/>
              </a:rPr>
              <a:t>Autor(a)</a:t>
            </a:r>
            <a:r>
              <a:rPr sz="4613" spc="161" dirty="0">
                <a:latin typeface="Arial MT"/>
                <a:cs typeface="Arial MT"/>
              </a:rPr>
              <a:t> </a:t>
            </a:r>
            <a:r>
              <a:rPr sz="4613" dirty="0">
                <a:latin typeface="Arial MT"/>
                <a:cs typeface="Arial MT"/>
              </a:rPr>
              <a:t>02;</a:t>
            </a:r>
            <a:r>
              <a:rPr sz="4613" spc="-150" dirty="0">
                <a:latin typeface="Arial MT"/>
                <a:cs typeface="Arial MT"/>
              </a:rPr>
              <a:t> </a:t>
            </a:r>
            <a:r>
              <a:rPr sz="4613" dirty="0">
                <a:latin typeface="Arial MT"/>
                <a:cs typeface="Arial MT"/>
              </a:rPr>
              <a:t>Autor(a)</a:t>
            </a:r>
            <a:r>
              <a:rPr sz="4613" spc="161" dirty="0">
                <a:latin typeface="Arial MT"/>
                <a:cs typeface="Arial MT"/>
              </a:rPr>
              <a:t> </a:t>
            </a:r>
            <a:r>
              <a:rPr sz="4613" spc="-54" dirty="0">
                <a:latin typeface="Arial MT"/>
                <a:cs typeface="Arial MT"/>
              </a:rPr>
              <a:t>03 </a:t>
            </a:r>
            <a:r>
              <a:rPr sz="4613" spc="-21" dirty="0">
                <a:latin typeface="Arial MT"/>
                <a:cs typeface="Arial MT"/>
              </a:rPr>
              <a:t>Instituição</a:t>
            </a:r>
            <a:endParaRPr sz="4613" dirty="0">
              <a:latin typeface="Arial MT"/>
              <a:cs typeface="Arial MT"/>
            </a:endParaRPr>
          </a:p>
        </p:txBody>
      </p:sp>
      <p:sp>
        <p:nvSpPr>
          <p:cNvPr id="23" name="object 4"/>
          <p:cNvSpPr txBox="1"/>
          <p:nvPr/>
        </p:nvSpPr>
        <p:spPr>
          <a:xfrm>
            <a:off x="16458784" y="12834929"/>
            <a:ext cx="15200961" cy="3222123"/>
          </a:xfrm>
          <a:prstGeom prst="rect">
            <a:avLst/>
          </a:prstGeom>
        </p:spPr>
        <p:txBody>
          <a:bodyPr vert="horz" wrap="square" lIns="0" tIns="66761" rIns="0" bIns="0" rtlCol="0">
            <a:spAutoFit/>
          </a:bodyPr>
          <a:lstStyle/>
          <a:p>
            <a:pPr marR="10900" algn="r">
              <a:lnSpc>
                <a:spcPts val="4141"/>
              </a:lnSpc>
              <a:spcBef>
                <a:spcPts val="526"/>
              </a:spcBef>
            </a:pPr>
            <a:r>
              <a:rPr sz="3500" spc="86" dirty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6"/>
          <p:cNvSpPr/>
          <p:nvPr/>
        </p:nvSpPr>
        <p:spPr>
          <a:xfrm>
            <a:off x="626420" y="10766738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5" h="640079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7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0"/>
                </a:lnTo>
                <a:lnTo>
                  <a:pt x="78680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7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1"/>
                </a:lnTo>
                <a:lnTo>
                  <a:pt x="13597" y="411860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0" y="529269"/>
                </a:lnTo>
                <a:lnTo>
                  <a:pt x="110273" y="560862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5"/>
                </a:lnTo>
                <a:lnTo>
                  <a:pt x="272681" y="636059"/>
                </a:lnTo>
                <a:lnTo>
                  <a:pt x="319770" y="639543"/>
                </a:lnTo>
                <a:lnTo>
                  <a:pt x="6739287" y="639543"/>
                </a:lnTo>
                <a:lnTo>
                  <a:pt x="6786376" y="636059"/>
                </a:lnTo>
                <a:lnTo>
                  <a:pt x="6831374" y="625945"/>
                </a:lnTo>
                <a:lnTo>
                  <a:pt x="6873778" y="609704"/>
                </a:lnTo>
                <a:lnTo>
                  <a:pt x="6913083" y="587841"/>
                </a:lnTo>
                <a:lnTo>
                  <a:pt x="6948784" y="560862"/>
                </a:lnTo>
                <a:lnTo>
                  <a:pt x="6980376" y="529269"/>
                </a:lnTo>
                <a:lnTo>
                  <a:pt x="7007356" y="493568"/>
                </a:lnTo>
                <a:lnTo>
                  <a:pt x="7029219" y="454263"/>
                </a:lnTo>
                <a:lnTo>
                  <a:pt x="7045459" y="411860"/>
                </a:lnTo>
                <a:lnTo>
                  <a:pt x="7055574" y="366861"/>
                </a:lnTo>
                <a:lnTo>
                  <a:pt x="7059057" y="319772"/>
                </a:lnTo>
                <a:lnTo>
                  <a:pt x="7055574" y="272681"/>
                </a:lnTo>
                <a:lnTo>
                  <a:pt x="7045459" y="227683"/>
                </a:lnTo>
                <a:lnTo>
                  <a:pt x="7029219" y="185279"/>
                </a:lnTo>
                <a:lnTo>
                  <a:pt x="7007356" y="145974"/>
                </a:lnTo>
                <a:lnTo>
                  <a:pt x="6980376" y="110273"/>
                </a:lnTo>
                <a:lnTo>
                  <a:pt x="6948784" y="78680"/>
                </a:lnTo>
                <a:lnTo>
                  <a:pt x="6913083" y="51701"/>
                </a:lnTo>
                <a:lnTo>
                  <a:pt x="6873778" y="29838"/>
                </a:lnTo>
                <a:lnTo>
                  <a:pt x="6831374" y="13597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  <a:effectLst>
            <a:softEdge rad="0"/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7"/>
          <p:cNvSpPr txBox="1"/>
          <p:nvPr/>
        </p:nvSpPr>
        <p:spPr>
          <a:xfrm>
            <a:off x="5901970" y="10996021"/>
            <a:ext cx="4586039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27249">
              <a:spcBef>
                <a:spcPts val="215"/>
              </a:spcBef>
            </a:pP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INTRODUÇÃO</a:t>
            </a:r>
            <a:endParaRPr sz="5257" dirty="0">
              <a:latin typeface="Arial"/>
              <a:cs typeface="Arial"/>
            </a:endParaRPr>
          </a:p>
        </p:txBody>
      </p:sp>
      <p:sp>
        <p:nvSpPr>
          <p:cNvPr id="26" name="object 8"/>
          <p:cNvSpPr/>
          <p:nvPr/>
        </p:nvSpPr>
        <p:spPr>
          <a:xfrm>
            <a:off x="16564418" y="10766738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4" h="640079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7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0"/>
                </a:lnTo>
                <a:lnTo>
                  <a:pt x="78681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8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1"/>
                </a:lnTo>
                <a:lnTo>
                  <a:pt x="13598" y="411860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1" y="529269"/>
                </a:lnTo>
                <a:lnTo>
                  <a:pt x="110273" y="560862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5"/>
                </a:lnTo>
                <a:lnTo>
                  <a:pt x="272681" y="636059"/>
                </a:lnTo>
                <a:lnTo>
                  <a:pt x="319770" y="639543"/>
                </a:lnTo>
                <a:lnTo>
                  <a:pt x="6739287" y="639543"/>
                </a:lnTo>
                <a:lnTo>
                  <a:pt x="6786376" y="636059"/>
                </a:lnTo>
                <a:lnTo>
                  <a:pt x="6831375" y="625945"/>
                </a:lnTo>
                <a:lnTo>
                  <a:pt x="6873779" y="609704"/>
                </a:lnTo>
                <a:lnTo>
                  <a:pt x="6913083" y="587841"/>
                </a:lnTo>
                <a:lnTo>
                  <a:pt x="6948784" y="560862"/>
                </a:lnTo>
                <a:lnTo>
                  <a:pt x="6980377" y="529269"/>
                </a:lnTo>
                <a:lnTo>
                  <a:pt x="7007357" y="493568"/>
                </a:lnTo>
                <a:lnTo>
                  <a:pt x="7029219" y="454263"/>
                </a:lnTo>
                <a:lnTo>
                  <a:pt x="7045460" y="411860"/>
                </a:lnTo>
                <a:lnTo>
                  <a:pt x="7055574" y="366861"/>
                </a:lnTo>
                <a:lnTo>
                  <a:pt x="7059058" y="319772"/>
                </a:lnTo>
                <a:lnTo>
                  <a:pt x="7055574" y="272681"/>
                </a:lnTo>
                <a:lnTo>
                  <a:pt x="7045460" y="227683"/>
                </a:lnTo>
                <a:lnTo>
                  <a:pt x="7029219" y="185279"/>
                </a:lnTo>
                <a:lnTo>
                  <a:pt x="7007357" y="145974"/>
                </a:lnTo>
                <a:lnTo>
                  <a:pt x="6980377" y="110273"/>
                </a:lnTo>
                <a:lnTo>
                  <a:pt x="6948784" y="78680"/>
                </a:lnTo>
                <a:lnTo>
                  <a:pt x="6913083" y="51701"/>
                </a:lnTo>
                <a:lnTo>
                  <a:pt x="6873779" y="29838"/>
                </a:lnTo>
                <a:lnTo>
                  <a:pt x="6831375" y="13597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9"/>
          <p:cNvSpPr txBox="1"/>
          <p:nvPr/>
        </p:nvSpPr>
        <p:spPr>
          <a:xfrm>
            <a:off x="18391352" y="10996021"/>
            <a:ext cx="11459647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27249">
              <a:spcBef>
                <a:spcPts val="215"/>
              </a:spcBef>
            </a:pPr>
            <a:r>
              <a:rPr sz="5257" b="1" spc="-86" dirty="0">
                <a:solidFill>
                  <a:srgbClr val="FFFFFF"/>
                </a:solidFill>
                <a:latin typeface="Arial"/>
                <a:cs typeface="Arial"/>
              </a:rPr>
              <a:t>RESULTADOS</a:t>
            </a:r>
            <a:r>
              <a:rPr sz="5257" b="1" spc="-16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PARCIAIS</a:t>
            </a:r>
            <a:r>
              <a:rPr sz="5257" b="1" spc="-17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7" b="1" dirty="0">
                <a:solidFill>
                  <a:srgbClr val="FFFFFF"/>
                </a:solidFill>
                <a:latin typeface="Arial"/>
                <a:cs typeface="Arial"/>
              </a:rPr>
              <a:t>OU</a:t>
            </a:r>
            <a:r>
              <a:rPr sz="5257" b="1" spc="-16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FINAIS</a:t>
            </a:r>
            <a:endParaRPr sz="5257">
              <a:latin typeface="Arial"/>
              <a:cs typeface="Arial"/>
            </a:endParaRPr>
          </a:p>
        </p:txBody>
      </p:sp>
      <p:sp>
        <p:nvSpPr>
          <p:cNvPr id="28" name="object 10"/>
          <p:cNvSpPr/>
          <p:nvPr/>
        </p:nvSpPr>
        <p:spPr>
          <a:xfrm>
            <a:off x="699108" y="23382554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5" h="640079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7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0"/>
                </a:lnTo>
                <a:lnTo>
                  <a:pt x="78680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7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0"/>
                </a:lnTo>
                <a:lnTo>
                  <a:pt x="13597" y="411859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0" y="529269"/>
                </a:lnTo>
                <a:lnTo>
                  <a:pt x="110273" y="560861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4"/>
                </a:lnTo>
                <a:lnTo>
                  <a:pt x="272681" y="636059"/>
                </a:lnTo>
                <a:lnTo>
                  <a:pt x="319770" y="639542"/>
                </a:lnTo>
                <a:lnTo>
                  <a:pt x="6739287" y="639542"/>
                </a:lnTo>
                <a:lnTo>
                  <a:pt x="6786376" y="636059"/>
                </a:lnTo>
                <a:lnTo>
                  <a:pt x="6831374" y="625944"/>
                </a:lnTo>
                <a:lnTo>
                  <a:pt x="6873778" y="609704"/>
                </a:lnTo>
                <a:lnTo>
                  <a:pt x="6913083" y="587841"/>
                </a:lnTo>
                <a:lnTo>
                  <a:pt x="6948784" y="560861"/>
                </a:lnTo>
                <a:lnTo>
                  <a:pt x="6980376" y="529269"/>
                </a:lnTo>
                <a:lnTo>
                  <a:pt x="7007356" y="493568"/>
                </a:lnTo>
                <a:lnTo>
                  <a:pt x="7029219" y="454263"/>
                </a:lnTo>
                <a:lnTo>
                  <a:pt x="7045459" y="411859"/>
                </a:lnTo>
                <a:lnTo>
                  <a:pt x="7055574" y="366860"/>
                </a:lnTo>
                <a:lnTo>
                  <a:pt x="7059057" y="319771"/>
                </a:lnTo>
                <a:lnTo>
                  <a:pt x="7055574" y="272681"/>
                </a:lnTo>
                <a:lnTo>
                  <a:pt x="7045459" y="227683"/>
                </a:lnTo>
                <a:lnTo>
                  <a:pt x="7029219" y="185279"/>
                </a:lnTo>
                <a:lnTo>
                  <a:pt x="7007356" y="145974"/>
                </a:lnTo>
                <a:lnTo>
                  <a:pt x="6980376" y="110273"/>
                </a:lnTo>
                <a:lnTo>
                  <a:pt x="6948784" y="78680"/>
                </a:lnTo>
                <a:lnTo>
                  <a:pt x="6913083" y="51701"/>
                </a:lnTo>
                <a:lnTo>
                  <a:pt x="6873778" y="29838"/>
                </a:lnTo>
                <a:lnTo>
                  <a:pt x="6831374" y="13597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1"/>
          <p:cNvSpPr txBox="1"/>
          <p:nvPr/>
        </p:nvSpPr>
        <p:spPr>
          <a:xfrm>
            <a:off x="586417" y="23611836"/>
            <a:ext cx="15200961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463235" algn="ctr">
              <a:spcBef>
                <a:spcPts val="215"/>
              </a:spcBef>
            </a:pP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OBJETIVO(S</a:t>
            </a:r>
            <a:r>
              <a:rPr sz="5257" b="1" spc="-21" dirty="0" smtClean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3540" dirty="0">
              <a:latin typeface="Arial MT"/>
              <a:cs typeface="Arial MT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16637106" y="23382554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4" h="640079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7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0"/>
                </a:lnTo>
                <a:lnTo>
                  <a:pt x="78681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8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0"/>
                </a:lnTo>
                <a:lnTo>
                  <a:pt x="13598" y="411859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1" y="529269"/>
                </a:lnTo>
                <a:lnTo>
                  <a:pt x="110273" y="560861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4"/>
                </a:lnTo>
                <a:lnTo>
                  <a:pt x="272681" y="636059"/>
                </a:lnTo>
                <a:lnTo>
                  <a:pt x="319770" y="639542"/>
                </a:lnTo>
                <a:lnTo>
                  <a:pt x="6739287" y="639542"/>
                </a:lnTo>
                <a:lnTo>
                  <a:pt x="6786376" y="636059"/>
                </a:lnTo>
                <a:lnTo>
                  <a:pt x="6831375" y="625944"/>
                </a:lnTo>
                <a:lnTo>
                  <a:pt x="6873779" y="609704"/>
                </a:lnTo>
                <a:lnTo>
                  <a:pt x="6913083" y="587841"/>
                </a:lnTo>
                <a:lnTo>
                  <a:pt x="6948784" y="560861"/>
                </a:lnTo>
                <a:lnTo>
                  <a:pt x="6980377" y="529269"/>
                </a:lnTo>
                <a:lnTo>
                  <a:pt x="7007357" y="493568"/>
                </a:lnTo>
                <a:lnTo>
                  <a:pt x="7029219" y="454263"/>
                </a:lnTo>
                <a:lnTo>
                  <a:pt x="7045460" y="411859"/>
                </a:lnTo>
                <a:lnTo>
                  <a:pt x="7055574" y="366860"/>
                </a:lnTo>
                <a:lnTo>
                  <a:pt x="7059058" y="319771"/>
                </a:lnTo>
                <a:lnTo>
                  <a:pt x="7055574" y="272681"/>
                </a:lnTo>
                <a:lnTo>
                  <a:pt x="7045460" y="227683"/>
                </a:lnTo>
                <a:lnTo>
                  <a:pt x="7029219" y="185279"/>
                </a:lnTo>
                <a:lnTo>
                  <a:pt x="7007357" y="145974"/>
                </a:lnTo>
                <a:lnTo>
                  <a:pt x="6980377" y="110273"/>
                </a:lnTo>
                <a:lnTo>
                  <a:pt x="6948784" y="78680"/>
                </a:lnTo>
                <a:lnTo>
                  <a:pt x="6913083" y="51701"/>
                </a:lnTo>
                <a:lnTo>
                  <a:pt x="6873779" y="29838"/>
                </a:lnTo>
                <a:lnTo>
                  <a:pt x="6831375" y="13597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 txBox="1"/>
          <p:nvPr/>
        </p:nvSpPr>
        <p:spPr>
          <a:xfrm>
            <a:off x="16609531" y="23611836"/>
            <a:ext cx="15200961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391025" algn="ctr">
              <a:spcBef>
                <a:spcPts val="215"/>
              </a:spcBef>
            </a:pPr>
            <a:r>
              <a:rPr sz="5257" b="1" dirty="0">
                <a:solidFill>
                  <a:srgbClr val="FFFFFF"/>
                </a:solidFill>
                <a:latin typeface="Arial"/>
                <a:cs typeface="Arial"/>
              </a:rPr>
              <a:t>CONSIDERAÇÕES </a:t>
            </a:r>
            <a:r>
              <a:rPr sz="5257" b="1" spc="-21" dirty="0" smtClean="0">
                <a:solidFill>
                  <a:srgbClr val="FFFFFF"/>
                </a:solidFill>
                <a:latin typeface="Arial"/>
                <a:cs typeface="Arial"/>
              </a:rPr>
              <a:t>FINAIS</a:t>
            </a:r>
            <a:endParaRPr sz="3540" dirty="0">
              <a:latin typeface="Arial MT"/>
              <a:cs typeface="Arial MT"/>
            </a:endParaRPr>
          </a:p>
        </p:txBody>
      </p:sp>
      <p:sp>
        <p:nvSpPr>
          <p:cNvPr id="32" name="object 14"/>
          <p:cNvSpPr/>
          <p:nvPr/>
        </p:nvSpPr>
        <p:spPr>
          <a:xfrm>
            <a:off x="626420" y="31045972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5" h="640080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8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1"/>
                </a:lnTo>
                <a:lnTo>
                  <a:pt x="78680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7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1"/>
                </a:lnTo>
                <a:lnTo>
                  <a:pt x="13597" y="411860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0" y="529269"/>
                </a:lnTo>
                <a:lnTo>
                  <a:pt x="110273" y="560862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5"/>
                </a:lnTo>
                <a:lnTo>
                  <a:pt x="272681" y="636059"/>
                </a:lnTo>
                <a:lnTo>
                  <a:pt x="319770" y="639543"/>
                </a:lnTo>
                <a:lnTo>
                  <a:pt x="6739287" y="639543"/>
                </a:lnTo>
                <a:lnTo>
                  <a:pt x="6786376" y="636059"/>
                </a:lnTo>
                <a:lnTo>
                  <a:pt x="6831374" y="625945"/>
                </a:lnTo>
                <a:lnTo>
                  <a:pt x="6873778" y="609704"/>
                </a:lnTo>
                <a:lnTo>
                  <a:pt x="6913083" y="587841"/>
                </a:lnTo>
                <a:lnTo>
                  <a:pt x="6948784" y="560862"/>
                </a:lnTo>
                <a:lnTo>
                  <a:pt x="6980376" y="529269"/>
                </a:lnTo>
                <a:lnTo>
                  <a:pt x="7007356" y="493568"/>
                </a:lnTo>
                <a:lnTo>
                  <a:pt x="7029219" y="454263"/>
                </a:lnTo>
                <a:lnTo>
                  <a:pt x="7045459" y="411860"/>
                </a:lnTo>
                <a:lnTo>
                  <a:pt x="7055574" y="366861"/>
                </a:lnTo>
                <a:lnTo>
                  <a:pt x="7059057" y="319772"/>
                </a:lnTo>
                <a:lnTo>
                  <a:pt x="7055574" y="272681"/>
                </a:lnTo>
                <a:lnTo>
                  <a:pt x="7045459" y="227683"/>
                </a:lnTo>
                <a:lnTo>
                  <a:pt x="7029219" y="185279"/>
                </a:lnTo>
                <a:lnTo>
                  <a:pt x="7007356" y="145974"/>
                </a:lnTo>
                <a:lnTo>
                  <a:pt x="6980376" y="110273"/>
                </a:lnTo>
                <a:lnTo>
                  <a:pt x="6948784" y="78681"/>
                </a:lnTo>
                <a:lnTo>
                  <a:pt x="6913083" y="51701"/>
                </a:lnTo>
                <a:lnTo>
                  <a:pt x="6873778" y="29838"/>
                </a:lnTo>
                <a:lnTo>
                  <a:pt x="6831374" y="13598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5"/>
          <p:cNvSpPr txBox="1"/>
          <p:nvPr/>
        </p:nvSpPr>
        <p:spPr>
          <a:xfrm>
            <a:off x="5641611" y="31275254"/>
            <a:ext cx="5095599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27249">
              <a:spcBef>
                <a:spcPts val="215"/>
              </a:spcBef>
            </a:pP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METODOLOGIA</a:t>
            </a:r>
            <a:endParaRPr sz="5257" dirty="0">
              <a:latin typeface="Arial"/>
              <a:cs typeface="Arial"/>
            </a:endParaRPr>
          </a:p>
        </p:txBody>
      </p:sp>
      <p:sp>
        <p:nvSpPr>
          <p:cNvPr id="34" name="object 16"/>
          <p:cNvSpPr/>
          <p:nvPr/>
        </p:nvSpPr>
        <p:spPr>
          <a:xfrm>
            <a:off x="16564418" y="31045972"/>
            <a:ext cx="15146463" cy="1373359"/>
          </a:xfrm>
          <a:custGeom>
            <a:avLst/>
            <a:gdLst/>
            <a:ahLst/>
            <a:cxnLst/>
            <a:rect l="l" t="t" r="r" b="b"/>
            <a:pathLst>
              <a:path w="7059294" h="640080">
                <a:moveTo>
                  <a:pt x="6739287" y="0"/>
                </a:moveTo>
                <a:lnTo>
                  <a:pt x="319770" y="0"/>
                </a:lnTo>
                <a:lnTo>
                  <a:pt x="272681" y="3483"/>
                </a:lnTo>
                <a:lnTo>
                  <a:pt x="227683" y="13598"/>
                </a:lnTo>
                <a:lnTo>
                  <a:pt x="185279" y="29838"/>
                </a:lnTo>
                <a:lnTo>
                  <a:pt x="145974" y="51701"/>
                </a:lnTo>
                <a:lnTo>
                  <a:pt x="110273" y="78681"/>
                </a:lnTo>
                <a:lnTo>
                  <a:pt x="78681" y="110273"/>
                </a:lnTo>
                <a:lnTo>
                  <a:pt x="51701" y="145974"/>
                </a:lnTo>
                <a:lnTo>
                  <a:pt x="29838" y="185279"/>
                </a:lnTo>
                <a:lnTo>
                  <a:pt x="13598" y="227683"/>
                </a:lnTo>
                <a:lnTo>
                  <a:pt x="3483" y="272681"/>
                </a:lnTo>
                <a:lnTo>
                  <a:pt x="0" y="319770"/>
                </a:lnTo>
                <a:lnTo>
                  <a:pt x="3483" y="366861"/>
                </a:lnTo>
                <a:lnTo>
                  <a:pt x="13598" y="411860"/>
                </a:lnTo>
                <a:lnTo>
                  <a:pt x="29838" y="454263"/>
                </a:lnTo>
                <a:lnTo>
                  <a:pt x="51701" y="493568"/>
                </a:lnTo>
                <a:lnTo>
                  <a:pt x="78681" y="529269"/>
                </a:lnTo>
                <a:lnTo>
                  <a:pt x="110273" y="560862"/>
                </a:lnTo>
                <a:lnTo>
                  <a:pt x="145974" y="587841"/>
                </a:lnTo>
                <a:lnTo>
                  <a:pt x="185279" y="609704"/>
                </a:lnTo>
                <a:lnTo>
                  <a:pt x="227683" y="625945"/>
                </a:lnTo>
                <a:lnTo>
                  <a:pt x="272681" y="636059"/>
                </a:lnTo>
                <a:lnTo>
                  <a:pt x="319770" y="639543"/>
                </a:lnTo>
                <a:lnTo>
                  <a:pt x="6739287" y="639543"/>
                </a:lnTo>
                <a:lnTo>
                  <a:pt x="6786376" y="636059"/>
                </a:lnTo>
                <a:lnTo>
                  <a:pt x="6831375" y="625945"/>
                </a:lnTo>
                <a:lnTo>
                  <a:pt x="6873779" y="609704"/>
                </a:lnTo>
                <a:lnTo>
                  <a:pt x="6913083" y="587841"/>
                </a:lnTo>
                <a:lnTo>
                  <a:pt x="6948784" y="560862"/>
                </a:lnTo>
                <a:lnTo>
                  <a:pt x="6980377" y="529269"/>
                </a:lnTo>
                <a:lnTo>
                  <a:pt x="7007357" y="493568"/>
                </a:lnTo>
                <a:lnTo>
                  <a:pt x="7029219" y="454263"/>
                </a:lnTo>
                <a:lnTo>
                  <a:pt x="7045460" y="411860"/>
                </a:lnTo>
                <a:lnTo>
                  <a:pt x="7055574" y="366861"/>
                </a:lnTo>
                <a:lnTo>
                  <a:pt x="7059058" y="319772"/>
                </a:lnTo>
                <a:lnTo>
                  <a:pt x="7055574" y="272681"/>
                </a:lnTo>
                <a:lnTo>
                  <a:pt x="7045460" y="227683"/>
                </a:lnTo>
                <a:lnTo>
                  <a:pt x="7029219" y="185279"/>
                </a:lnTo>
                <a:lnTo>
                  <a:pt x="7007357" y="145974"/>
                </a:lnTo>
                <a:lnTo>
                  <a:pt x="6980377" y="110273"/>
                </a:lnTo>
                <a:lnTo>
                  <a:pt x="6948784" y="78681"/>
                </a:lnTo>
                <a:lnTo>
                  <a:pt x="6913083" y="51701"/>
                </a:lnTo>
                <a:lnTo>
                  <a:pt x="6873779" y="29838"/>
                </a:lnTo>
                <a:lnTo>
                  <a:pt x="6831375" y="13598"/>
                </a:lnTo>
                <a:lnTo>
                  <a:pt x="6786376" y="3483"/>
                </a:lnTo>
                <a:lnTo>
                  <a:pt x="6739287" y="0"/>
                </a:lnTo>
                <a:close/>
              </a:path>
            </a:pathLst>
          </a:custGeom>
          <a:solidFill>
            <a:srgbClr val="8615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7"/>
          <p:cNvSpPr txBox="1"/>
          <p:nvPr/>
        </p:nvSpPr>
        <p:spPr>
          <a:xfrm>
            <a:off x="21896528" y="31275254"/>
            <a:ext cx="4847631" cy="836519"/>
          </a:xfrm>
          <a:prstGeom prst="rect">
            <a:avLst/>
          </a:prstGeom>
        </p:spPr>
        <p:txBody>
          <a:bodyPr vert="horz" wrap="square" lIns="0" tIns="27249" rIns="0" bIns="0" rtlCol="0">
            <a:spAutoFit/>
          </a:bodyPr>
          <a:lstStyle/>
          <a:p>
            <a:pPr marL="27249">
              <a:spcBef>
                <a:spcPts val="215"/>
              </a:spcBef>
            </a:pPr>
            <a:r>
              <a:rPr sz="5257" b="1" spc="-21" dirty="0">
                <a:solidFill>
                  <a:srgbClr val="FFFFFF"/>
                </a:solidFill>
                <a:latin typeface="Arial"/>
                <a:cs typeface="Arial"/>
              </a:rPr>
              <a:t>REFERÊNCIAS</a:t>
            </a:r>
            <a:endParaRPr sz="5257">
              <a:latin typeface="Arial"/>
              <a:cs typeface="Arial"/>
            </a:endParaRPr>
          </a:p>
        </p:txBody>
      </p:sp>
      <p:sp>
        <p:nvSpPr>
          <p:cNvPr id="36" name="object 18"/>
          <p:cNvSpPr txBox="1"/>
          <p:nvPr/>
        </p:nvSpPr>
        <p:spPr>
          <a:xfrm>
            <a:off x="524505" y="12834928"/>
            <a:ext cx="15200961" cy="3230377"/>
          </a:xfrm>
          <a:prstGeom prst="rect">
            <a:avLst/>
          </a:prstGeom>
        </p:spPr>
        <p:txBody>
          <a:bodyPr vert="horz" wrap="square" lIns="0" tIns="74935" rIns="0" bIns="0" rtlCol="0">
            <a:spAutoFit/>
          </a:bodyPr>
          <a:lstStyle/>
          <a:p>
            <a:pPr marR="10900" algn="r">
              <a:lnSpc>
                <a:spcPts val="4053"/>
              </a:lnSpc>
              <a:spcBef>
                <a:spcPts val="590"/>
              </a:spcBef>
            </a:pPr>
            <a:r>
              <a:rPr sz="3500" spc="86" dirty="0" smtClean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4"/>
          <p:cNvSpPr txBox="1"/>
          <p:nvPr/>
        </p:nvSpPr>
        <p:spPr>
          <a:xfrm>
            <a:off x="16489740" y="17563058"/>
            <a:ext cx="15200961" cy="3222123"/>
          </a:xfrm>
          <a:prstGeom prst="rect">
            <a:avLst/>
          </a:prstGeom>
        </p:spPr>
        <p:txBody>
          <a:bodyPr vert="horz" wrap="square" lIns="0" tIns="66761" rIns="0" bIns="0" rtlCol="0">
            <a:spAutoFit/>
          </a:bodyPr>
          <a:lstStyle/>
          <a:p>
            <a:pPr marR="10900" algn="r">
              <a:lnSpc>
                <a:spcPts val="4141"/>
              </a:lnSpc>
              <a:spcBef>
                <a:spcPts val="526"/>
              </a:spcBef>
            </a:pPr>
            <a:r>
              <a:rPr sz="3500" spc="86" dirty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18"/>
          <p:cNvSpPr txBox="1"/>
          <p:nvPr/>
        </p:nvSpPr>
        <p:spPr>
          <a:xfrm>
            <a:off x="524505" y="17563057"/>
            <a:ext cx="15200961" cy="3230377"/>
          </a:xfrm>
          <a:prstGeom prst="rect">
            <a:avLst/>
          </a:prstGeom>
        </p:spPr>
        <p:txBody>
          <a:bodyPr vert="horz" wrap="square" lIns="0" tIns="74935" rIns="0" bIns="0" rtlCol="0">
            <a:spAutoFit/>
          </a:bodyPr>
          <a:lstStyle/>
          <a:p>
            <a:pPr marR="10900" algn="r">
              <a:lnSpc>
                <a:spcPts val="4053"/>
              </a:lnSpc>
              <a:spcBef>
                <a:spcPts val="590"/>
              </a:spcBef>
            </a:pPr>
            <a:r>
              <a:rPr sz="3500" spc="86" dirty="0" smtClean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4"/>
          <p:cNvSpPr txBox="1"/>
          <p:nvPr/>
        </p:nvSpPr>
        <p:spPr>
          <a:xfrm>
            <a:off x="16458784" y="25724130"/>
            <a:ext cx="15200961" cy="3222123"/>
          </a:xfrm>
          <a:prstGeom prst="rect">
            <a:avLst/>
          </a:prstGeom>
        </p:spPr>
        <p:txBody>
          <a:bodyPr vert="horz" wrap="square" lIns="0" tIns="66761" rIns="0" bIns="0" rtlCol="0">
            <a:spAutoFit/>
          </a:bodyPr>
          <a:lstStyle/>
          <a:p>
            <a:pPr marR="10900" algn="r">
              <a:lnSpc>
                <a:spcPts val="4141"/>
              </a:lnSpc>
              <a:spcBef>
                <a:spcPts val="526"/>
              </a:spcBef>
            </a:pPr>
            <a:r>
              <a:rPr sz="3500" spc="86" dirty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18"/>
          <p:cNvSpPr txBox="1"/>
          <p:nvPr/>
        </p:nvSpPr>
        <p:spPr>
          <a:xfrm>
            <a:off x="524505" y="25724129"/>
            <a:ext cx="15200961" cy="3230377"/>
          </a:xfrm>
          <a:prstGeom prst="rect">
            <a:avLst/>
          </a:prstGeom>
        </p:spPr>
        <p:txBody>
          <a:bodyPr vert="horz" wrap="square" lIns="0" tIns="74935" rIns="0" bIns="0" rtlCol="0">
            <a:spAutoFit/>
          </a:bodyPr>
          <a:lstStyle/>
          <a:p>
            <a:pPr marR="10900" algn="r">
              <a:lnSpc>
                <a:spcPts val="4053"/>
              </a:lnSpc>
              <a:spcBef>
                <a:spcPts val="590"/>
              </a:spcBef>
            </a:pPr>
            <a:r>
              <a:rPr sz="3500" spc="86" dirty="0" smtClean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"/>
          <p:cNvSpPr txBox="1"/>
          <p:nvPr/>
        </p:nvSpPr>
        <p:spPr>
          <a:xfrm>
            <a:off x="16489740" y="33387547"/>
            <a:ext cx="15200961" cy="3222123"/>
          </a:xfrm>
          <a:prstGeom prst="rect">
            <a:avLst/>
          </a:prstGeom>
        </p:spPr>
        <p:txBody>
          <a:bodyPr vert="horz" wrap="square" lIns="0" tIns="66761" rIns="0" bIns="0" rtlCol="0">
            <a:spAutoFit/>
          </a:bodyPr>
          <a:lstStyle/>
          <a:p>
            <a:pPr marR="10900" algn="r">
              <a:lnSpc>
                <a:spcPts val="4141"/>
              </a:lnSpc>
              <a:spcBef>
                <a:spcPts val="526"/>
              </a:spcBef>
            </a:pPr>
            <a:r>
              <a:rPr sz="3500" spc="86" dirty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18"/>
          <p:cNvSpPr txBox="1"/>
          <p:nvPr/>
        </p:nvSpPr>
        <p:spPr>
          <a:xfrm>
            <a:off x="555461" y="33387546"/>
            <a:ext cx="15200961" cy="3230377"/>
          </a:xfrm>
          <a:prstGeom prst="rect">
            <a:avLst/>
          </a:prstGeom>
        </p:spPr>
        <p:txBody>
          <a:bodyPr vert="horz" wrap="square" lIns="0" tIns="74935" rIns="0" bIns="0" rtlCol="0">
            <a:spAutoFit/>
          </a:bodyPr>
          <a:lstStyle/>
          <a:p>
            <a:pPr marR="10900" algn="r">
              <a:lnSpc>
                <a:spcPts val="4053"/>
              </a:lnSpc>
              <a:spcBef>
                <a:spcPts val="590"/>
              </a:spcBef>
            </a:pPr>
            <a:r>
              <a:rPr sz="3500" spc="86" dirty="0" smtClean="0">
                <a:latin typeface="Arial" panose="020B0604020202020204" pitchFamily="34" charset="0"/>
                <a:cs typeface="Arial" panose="020B0604020202020204" pitchFamily="34" charset="0"/>
              </a:rPr>
              <a:t>@@@@@@@@@@@@@@@@@@@@@@@@@@@@@@@@ @@@@@@@@@@@@@@@@@@@@@@@@@@@@@@@@ @@@@@@@@@@@@@@@@@@@@@@@@@@@@@@@@ @@@@@@@@@@@@@@@@@@@@@@@@@@@@@@@@ @@@@@@@@@@@@@@@@@@@@@@@@@@@@@@@@ </a:t>
            </a:r>
            <a:r>
              <a:rPr sz="3500" spc="-107" dirty="0" smtClean="0">
                <a:latin typeface="Arial" panose="020B0604020202020204" pitchFamily="34" charset="0"/>
                <a:cs typeface="Arial" panose="020B0604020202020204" pitchFamily="34" charset="0"/>
              </a:rPr>
              <a:t>@</a:t>
            </a:r>
            <a:endParaRPr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Imagem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2" y="40366022"/>
            <a:ext cx="32400000" cy="283461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0" y="0"/>
            <a:ext cx="32400000" cy="3762000"/>
          </a:xfrm>
          <a:prstGeom prst="rect">
            <a:avLst/>
          </a:prstGeom>
          <a:solidFill>
            <a:srgbClr val="2B3C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0016" y="405972"/>
            <a:ext cx="2920476" cy="292047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44" y="226104"/>
            <a:ext cx="2506032" cy="3099994"/>
          </a:xfrm>
          <a:prstGeom prst="rect">
            <a:avLst/>
          </a:prstGeom>
        </p:spPr>
      </p:pic>
      <p:sp>
        <p:nvSpPr>
          <p:cNvPr id="46" name="object 2"/>
          <p:cNvSpPr txBox="1"/>
          <p:nvPr/>
        </p:nvSpPr>
        <p:spPr>
          <a:xfrm>
            <a:off x="10016390" y="818378"/>
            <a:ext cx="11935211" cy="957723"/>
          </a:xfrm>
          <a:prstGeom prst="rect">
            <a:avLst/>
          </a:prstGeom>
        </p:spPr>
        <p:txBody>
          <a:bodyPr vert="horz" wrap="square" lIns="0" tIns="34061" rIns="0" bIns="0" rtlCol="0">
            <a:spAutoFit/>
          </a:bodyPr>
          <a:lstStyle/>
          <a:p>
            <a:pPr marL="27249" algn="ctr">
              <a:spcBef>
                <a:spcPts val="268"/>
              </a:spcBef>
            </a:pPr>
            <a:r>
              <a:rPr lang="pt-BR" sz="6000" b="1" dirty="0" smtClean="0">
                <a:solidFill>
                  <a:schemeClr val="bg1"/>
                </a:solidFill>
                <a:latin typeface="Arial"/>
                <a:cs typeface="Arial"/>
              </a:rPr>
              <a:t>NOME DO EVENTO</a:t>
            </a:r>
          </a:p>
        </p:txBody>
      </p:sp>
      <p:sp>
        <p:nvSpPr>
          <p:cNvPr id="47" name="object 2"/>
          <p:cNvSpPr txBox="1"/>
          <p:nvPr/>
        </p:nvSpPr>
        <p:spPr>
          <a:xfrm>
            <a:off x="10016390" y="2594479"/>
            <a:ext cx="11935211" cy="773057"/>
          </a:xfrm>
          <a:prstGeom prst="rect">
            <a:avLst/>
          </a:prstGeom>
        </p:spPr>
        <p:txBody>
          <a:bodyPr vert="horz" wrap="square" lIns="0" tIns="34061" rIns="0" bIns="0" rtlCol="0">
            <a:spAutoFit/>
          </a:bodyPr>
          <a:lstStyle/>
          <a:p>
            <a:pPr marL="27249" algn="ctr">
              <a:spcBef>
                <a:spcPts val="268"/>
              </a:spcBef>
            </a:pPr>
            <a:r>
              <a:rPr lang="pt-BR" sz="4800" dirty="0" smtClean="0">
                <a:solidFill>
                  <a:schemeClr val="bg1"/>
                </a:solidFill>
                <a:latin typeface="Arial"/>
                <a:cs typeface="Arial"/>
              </a:rPr>
              <a:t>99 DE MÊS DE 20XX</a:t>
            </a:r>
          </a:p>
        </p:txBody>
      </p:sp>
    </p:spTree>
    <p:extLst>
      <p:ext uri="{BB962C8B-B14F-4D97-AF65-F5344CB8AC3E}">
        <p14:creationId xmlns:p14="http://schemas.microsoft.com/office/powerpoint/2010/main" val="3364672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</TotalTime>
  <Words>83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Arial MT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MMSA</dc:creator>
  <cp:lastModifiedBy>RENOEN</cp:lastModifiedBy>
  <cp:revision>9</cp:revision>
  <dcterms:created xsi:type="dcterms:W3CDTF">2026-05-04T21:04:22Z</dcterms:created>
  <dcterms:modified xsi:type="dcterms:W3CDTF">2026-06-18T12:24:24Z</dcterms:modified>
</cp:coreProperties>
</file>